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1.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0.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1.xml" ContentType="application/vnd.openxmlformats-officedocument.presentationml.tags+xml"/>
  <Override PartName="/ppt/notesSlides/notesSlide31.xml" ContentType="application/vnd.openxmlformats-officedocument.presentationml.notesSlide+xml"/>
  <Override PartName="/ppt/tags/tag12.xml" ContentType="application/vnd.openxmlformats-officedocument.presentationml.tags+xml"/>
  <Override PartName="/ppt/notesSlides/notesSlide32.xml" ContentType="application/vnd.openxmlformats-officedocument.presentationml.notesSlide+xml"/>
  <Override PartName="/ppt/tags/tag13.xml" ContentType="application/vnd.openxmlformats-officedocument.presentationml.tags+xml"/>
  <Override PartName="/ppt/notesSlides/notesSlide33.xml" ContentType="application/vnd.openxmlformats-officedocument.presentationml.notesSlide+xml"/>
  <Override PartName="/ppt/tags/tag14.xml" ContentType="application/vnd.openxmlformats-officedocument.presentationml.tags+xml"/>
  <Override PartName="/ppt/notesSlides/notesSlide34.xml" ContentType="application/vnd.openxmlformats-officedocument.presentationml.notesSlide+xml"/>
  <Override PartName="/ppt/tags/tag15.xml" ContentType="application/vnd.openxmlformats-officedocument.presentationml.tags+xml"/>
  <Override PartName="/ppt/notesSlides/notesSlide35.xml" ContentType="application/vnd.openxmlformats-officedocument.presentationml.notesSlide+xml"/>
  <Override PartName="/ppt/tags/tag16.xml" ContentType="application/vnd.openxmlformats-officedocument.presentationml.tags+xml"/>
  <Override PartName="/ppt/notesSlides/notesSlide36.xml" ContentType="application/vnd.openxmlformats-officedocument.presentationml.notesSlide+xml"/>
  <Override PartName="/ppt/tags/tag17.xml" ContentType="application/vnd.openxmlformats-officedocument.presentationml.tags+xml"/>
  <Override PartName="/ppt/notesSlides/notesSlide37.xml" ContentType="application/vnd.openxmlformats-officedocument.presentationml.notesSlide+xml"/>
  <Override PartName="/ppt/tags/tag18.xml" ContentType="application/vnd.openxmlformats-officedocument.presentationml.tags+xml"/>
  <Override PartName="/ppt/notesSlides/notesSlide38.xml" ContentType="application/vnd.openxmlformats-officedocument.presentationml.notesSlide+xml"/>
  <Override PartName="/ppt/tags/tag19.xml" ContentType="application/vnd.openxmlformats-officedocument.presentationml.tags+xml"/>
  <Override PartName="/ppt/notesSlides/notesSlide39.xml" ContentType="application/vnd.openxmlformats-officedocument.presentationml.notesSlide+xml"/>
  <Override PartName="/ppt/tags/tag20.xml" ContentType="application/vnd.openxmlformats-officedocument.presentationml.tags+xml"/>
  <Override PartName="/ppt/notesSlides/notesSlide40.xml" ContentType="application/vnd.openxmlformats-officedocument.presentationml.notesSlide+xml"/>
  <Override PartName="/ppt/tags/tag21.xml" ContentType="application/vnd.openxmlformats-officedocument.presentationml.tags+xml"/>
  <Override PartName="/ppt/notesSlides/notesSlide41.xml" ContentType="application/vnd.openxmlformats-officedocument.presentationml.notesSlide+xml"/>
  <Override PartName="/ppt/tags/tag22.xml" ContentType="application/vnd.openxmlformats-officedocument.presentationml.tags+xml"/>
  <Override PartName="/ppt/notesSlides/notesSlide42.xml" ContentType="application/vnd.openxmlformats-officedocument.presentationml.notesSlide+xml"/>
  <Override PartName="/ppt/tags/tag23.xml" ContentType="application/vnd.openxmlformats-officedocument.presentationml.tags+xml"/>
  <Override PartName="/ppt/notesSlides/notesSlide43.xml" ContentType="application/vnd.openxmlformats-officedocument.presentationml.notesSlide+xml"/>
  <Override PartName="/ppt/tags/tag24.xml" ContentType="application/vnd.openxmlformats-officedocument.presentationml.tags+xml"/>
  <Override PartName="/ppt/notesSlides/notesSlide44.xml" ContentType="application/vnd.openxmlformats-officedocument.presentationml.notesSlide+xml"/>
  <Override PartName="/ppt/tags/tag25.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26.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27.xml" ContentType="application/vnd.openxmlformats-officedocument.presentationml.tags+xml"/>
  <Override PartName="/ppt/notesSlides/notesSlide54.xml" ContentType="application/vnd.openxmlformats-officedocument.presentationml.notesSlide+xml"/>
  <Override PartName="/ppt/tags/tag28.xml" ContentType="application/vnd.openxmlformats-officedocument.presentationml.tags+xml"/>
  <Override PartName="/ppt/notesSlides/notesSlide55.xml" ContentType="application/vnd.openxmlformats-officedocument.presentationml.notesSlide+xml"/>
  <Override PartName="/ppt/tags/tag29.xml" ContentType="application/vnd.openxmlformats-officedocument.presentationml.tags+xml"/>
  <Override PartName="/ppt/notesSlides/notesSlide56.xml" ContentType="application/vnd.openxmlformats-officedocument.presentationml.notesSlide+xml"/>
  <Override PartName="/ppt/tags/tag30.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31.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ags/tag32.xml" ContentType="application/vnd.openxmlformats-officedocument.presentationml.tag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ags/tag33.xml" ContentType="application/vnd.openxmlformats-officedocument.presentationml.tags+xml"/>
  <Override PartName="/ppt/notesSlides/notesSlide69.xml" ContentType="application/vnd.openxmlformats-officedocument.presentationml.notesSlide+xml"/>
  <Override PartName="/ppt/tags/tag34.xml" ContentType="application/vnd.openxmlformats-officedocument.presentationml.tags+xml"/>
  <Override PartName="/ppt/notesSlides/notesSlide70.xml" ContentType="application/vnd.openxmlformats-officedocument.presentationml.notesSlide+xml"/>
  <Override PartName="/ppt/tags/tag35.xml" ContentType="application/vnd.openxmlformats-officedocument.presentationml.tags+xml"/>
  <Override PartName="/ppt/notesSlides/notesSlide71.xml" ContentType="application/vnd.openxmlformats-officedocument.presentationml.notesSlide+xml"/>
  <Override PartName="/ppt/tags/tag36.xml" ContentType="application/vnd.openxmlformats-officedocument.presentationml.tags+xml"/>
  <Override PartName="/ppt/notesSlides/notesSlide72.xml" ContentType="application/vnd.openxmlformats-officedocument.presentationml.notesSlide+xml"/>
  <Override PartName="/ppt/tags/tag37.xml" ContentType="application/vnd.openxmlformats-officedocument.presentationml.tags+xml"/>
  <Override PartName="/ppt/notesSlides/notesSlide73.xml" ContentType="application/vnd.openxmlformats-officedocument.presentationml.notesSlide+xml"/>
  <Override PartName="/ppt/tags/tag38.xml" ContentType="application/vnd.openxmlformats-officedocument.presentationml.tags+xml"/>
  <Override PartName="/ppt/notesSlides/notesSlide74.xml" ContentType="application/vnd.openxmlformats-officedocument.presentationml.notesSlide+xml"/>
  <Override PartName="/ppt/tags/tag39.xml" ContentType="application/vnd.openxmlformats-officedocument.presentationml.tags+xml"/>
  <Override PartName="/ppt/notesSlides/notesSlide75.xml" ContentType="application/vnd.openxmlformats-officedocument.presentationml.notesSlide+xml"/>
  <Override PartName="/ppt/tags/tag40.xml" ContentType="application/vnd.openxmlformats-officedocument.presentationml.tags+xml"/>
  <Override PartName="/ppt/notesSlides/notesSlide76.xml" ContentType="application/vnd.openxmlformats-officedocument.presentationml.notesSlide+xml"/>
  <Override PartName="/ppt/tags/tag41.xml" ContentType="application/vnd.openxmlformats-officedocument.presentationml.tags+xml"/>
  <Override PartName="/ppt/notesSlides/notesSlide77.xml" ContentType="application/vnd.openxmlformats-officedocument.presentationml.notesSlide+xml"/>
  <Override PartName="/ppt/tags/tag42.xml" ContentType="application/vnd.openxmlformats-officedocument.presentationml.tags+xml"/>
  <Override PartName="/ppt/notesSlides/notesSlide78.xml" ContentType="application/vnd.openxmlformats-officedocument.presentationml.notesSlide+xml"/>
  <Override PartName="/ppt/tags/tag43.xml" ContentType="application/vnd.openxmlformats-officedocument.presentationml.tags+xml"/>
  <Override PartName="/ppt/notesSlides/notesSlide79.xml" ContentType="application/vnd.openxmlformats-officedocument.presentationml.notesSlide+xml"/>
  <Override PartName="/ppt/tags/tag44.xml" ContentType="application/vnd.openxmlformats-officedocument.presentationml.tags+xml"/>
  <Override PartName="/ppt/notesSlides/notesSlide80.xml" ContentType="application/vnd.openxmlformats-officedocument.presentationml.notesSlide+xml"/>
  <Override PartName="/ppt/tags/tag45.xml" ContentType="application/vnd.openxmlformats-officedocument.presentationml.tags+xml"/>
  <Override PartName="/ppt/notesSlides/notesSlide81.xml" ContentType="application/vnd.openxmlformats-officedocument.presentationml.notesSlide+xml"/>
  <Override PartName="/ppt/tags/tag46.xml" ContentType="application/vnd.openxmlformats-officedocument.presentationml.tags+xml"/>
  <Override PartName="/ppt/notesSlides/notesSlide82.xml" ContentType="application/vnd.openxmlformats-officedocument.presentationml.notesSlide+xml"/>
  <Override PartName="/ppt/tags/tag47.xml" ContentType="application/vnd.openxmlformats-officedocument.presentationml.tags+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comments/modernComment_141_2F2074BD.xml" ContentType="application/vnd.ms-powerpoint.comments+xml"/>
  <Override PartName="/ppt/notesSlides/notesSlide8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 id="2147483679" r:id="rId2"/>
    <p:sldMasterId id="2147483698" r:id="rId3"/>
    <p:sldMasterId id="2147483813" r:id="rId4"/>
  </p:sldMasterIdLst>
  <p:notesMasterIdLst>
    <p:notesMasterId r:id="rId91"/>
  </p:notesMasterIdLst>
  <p:sldIdLst>
    <p:sldId id="417" r:id="rId5"/>
    <p:sldId id="364" r:id="rId6"/>
    <p:sldId id="331" r:id="rId7"/>
    <p:sldId id="401" r:id="rId8"/>
    <p:sldId id="297" r:id="rId9"/>
    <p:sldId id="296" r:id="rId10"/>
    <p:sldId id="332" r:id="rId11"/>
    <p:sldId id="301" r:id="rId12"/>
    <p:sldId id="333" r:id="rId13"/>
    <p:sldId id="334" r:id="rId14"/>
    <p:sldId id="418" r:id="rId15"/>
    <p:sldId id="419" r:id="rId16"/>
    <p:sldId id="421" r:id="rId17"/>
    <p:sldId id="422" r:id="rId18"/>
    <p:sldId id="423" r:id="rId19"/>
    <p:sldId id="402" r:id="rId20"/>
    <p:sldId id="335" r:id="rId21"/>
    <p:sldId id="403" r:id="rId22"/>
    <p:sldId id="338" r:id="rId23"/>
    <p:sldId id="339" r:id="rId24"/>
    <p:sldId id="322" r:id="rId25"/>
    <p:sldId id="404" r:id="rId26"/>
    <p:sldId id="298" r:id="rId27"/>
    <p:sldId id="424" r:id="rId28"/>
    <p:sldId id="302" r:id="rId29"/>
    <p:sldId id="303" r:id="rId30"/>
    <p:sldId id="304" r:id="rId31"/>
    <p:sldId id="305" r:id="rId32"/>
    <p:sldId id="306" r:id="rId33"/>
    <p:sldId id="340" r:id="rId34"/>
    <p:sldId id="426" r:id="rId35"/>
    <p:sldId id="427" r:id="rId36"/>
    <p:sldId id="428" r:id="rId37"/>
    <p:sldId id="429" r:id="rId38"/>
    <p:sldId id="430" r:id="rId39"/>
    <p:sldId id="431" r:id="rId40"/>
    <p:sldId id="432" r:id="rId41"/>
    <p:sldId id="433" r:id="rId42"/>
    <p:sldId id="434" r:id="rId43"/>
    <p:sldId id="435" r:id="rId44"/>
    <p:sldId id="436" r:id="rId45"/>
    <p:sldId id="420" r:id="rId46"/>
    <p:sldId id="437" r:id="rId47"/>
    <p:sldId id="438" r:id="rId48"/>
    <p:sldId id="688" r:id="rId49"/>
    <p:sldId id="405" r:id="rId50"/>
    <p:sldId id="406" r:id="rId51"/>
    <p:sldId id="407" r:id="rId52"/>
    <p:sldId id="408" r:id="rId53"/>
    <p:sldId id="409" r:id="rId54"/>
    <p:sldId id="410" r:id="rId55"/>
    <p:sldId id="695" r:id="rId56"/>
    <p:sldId id="307" r:id="rId57"/>
    <p:sldId id="696" r:id="rId58"/>
    <p:sldId id="697" r:id="rId59"/>
    <p:sldId id="698" r:id="rId60"/>
    <p:sldId id="699" r:id="rId61"/>
    <p:sldId id="311" r:id="rId62"/>
    <p:sldId id="412" r:id="rId63"/>
    <p:sldId id="411" r:id="rId64"/>
    <p:sldId id="700" r:id="rId65"/>
    <p:sldId id="413" r:id="rId66"/>
    <p:sldId id="414" r:id="rId67"/>
    <p:sldId id="416" r:id="rId68"/>
    <p:sldId id="323" r:id="rId69"/>
    <p:sldId id="327" r:id="rId70"/>
    <p:sldId id="701" r:id="rId71"/>
    <p:sldId id="316" r:id="rId72"/>
    <p:sldId id="702" r:id="rId73"/>
    <p:sldId id="726" r:id="rId74"/>
    <p:sldId id="727" r:id="rId75"/>
    <p:sldId id="728" r:id="rId76"/>
    <p:sldId id="729" r:id="rId77"/>
    <p:sldId id="730" r:id="rId78"/>
    <p:sldId id="731" r:id="rId79"/>
    <p:sldId id="732" r:id="rId80"/>
    <p:sldId id="733" r:id="rId81"/>
    <p:sldId id="440" r:id="rId82"/>
    <p:sldId id="736" r:id="rId83"/>
    <p:sldId id="737" r:id="rId84"/>
    <p:sldId id="738" r:id="rId85"/>
    <p:sldId id="739" r:id="rId86"/>
    <p:sldId id="735" r:id="rId87"/>
    <p:sldId id="313" r:id="rId88"/>
    <p:sldId id="321" r:id="rId89"/>
    <p:sldId id="330" r:id="rId90"/>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D6062ED9-9D8F-43EB-B726-F5D15364629C}">
          <p14:sldIdLst>
            <p14:sldId id="417"/>
          </p14:sldIdLst>
        </p14:section>
        <p14:section name="Objectives" id="{701028C9-329E-462C-9702-0473583137AF}">
          <p14:sldIdLst>
            <p14:sldId id="364"/>
          </p14:sldIdLst>
        </p14:section>
        <p14:section name="How to Access Authoring" id="{BED8D94A-5CCF-42D1-BF27-36116A171F95}">
          <p14:sldIdLst>
            <p14:sldId id="331"/>
            <p14:sldId id="401"/>
            <p14:sldId id="297"/>
            <p14:sldId id="296"/>
          </p14:sldIdLst>
        </p14:section>
        <p14:section name="How to Navigate the Authoring Site" id="{82452E21-85E6-4256-A854-04BF7B8ED22B}">
          <p14:sldIdLst>
            <p14:sldId id="332"/>
            <p14:sldId id="301"/>
            <p14:sldId id="333"/>
            <p14:sldId id="334"/>
            <p14:sldId id="418"/>
            <p14:sldId id="419"/>
            <p14:sldId id="421"/>
            <p14:sldId id="422"/>
            <p14:sldId id="423"/>
            <p14:sldId id="402"/>
            <p14:sldId id="335"/>
            <p14:sldId id="403"/>
            <p14:sldId id="338"/>
            <p14:sldId id="339"/>
            <p14:sldId id="322"/>
            <p14:sldId id="404"/>
          </p14:sldIdLst>
        </p14:section>
        <p14:section name="How to Create Original Items for Your Tests" id="{26D66CAF-B0F0-43D4-B6B3-073136D58FE1}">
          <p14:sldIdLst>
            <p14:sldId id="298"/>
            <p14:sldId id="424"/>
            <p14:sldId id="302"/>
            <p14:sldId id="303"/>
            <p14:sldId id="304"/>
            <p14:sldId id="305"/>
            <p14:sldId id="306"/>
            <p14:sldId id="340"/>
            <p14:sldId id="426"/>
            <p14:sldId id="427"/>
            <p14:sldId id="428"/>
            <p14:sldId id="429"/>
            <p14:sldId id="430"/>
            <p14:sldId id="431"/>
            <p14:sldId id="432"/>
            <p14:sldId id="433"/>
            <p14:sldId id="434"/>
            <p14:sldId id="435"/>
            <p14:sldId id="436"/>
            <p14:sldId id="420"/>
            <p14:sldId id="437"/>
            <p14:sldId id="438"/>
          </p14:sldIdLst>
        </p14:section>
        <p14:section name="How to Create Tests to Be Administered to Students" id="{6D79A173-21AC-4C2F-9D67-3504F840D284}">
          <p14:sldIdLst>
            <p14:sldId id="688"/>
          </p14:sldIdLst>
        </p14:section>
        <p14:section name="Using the Test Generator Wizard" id="{4FBABBD5-6099-48FD-9374-334F4D27C282}">
          <p14:sldIdLst>
            <p14:sldId id="405"/>
            <p14:sldId id="406"/>
            <p14:sldId id="407"/>
            <p14:sldId id="408"/>
            <p14:sldId id="409"/>
            <p14:sldId id="410"/>
            <p14:sldId id="695"/>
          </p14:sldIdLst>
        </p14:section>
        <p14:section name="Building a Test Manually" id="{5C36B3CD-92B6-4E70-99CD-B00F11AA4056}">
          <p14:sldIdLst>
            <p14:sldId id="307"/>
            <p14:sldId id="696"/>
            <p14:sldId id="697"/>
            <p14:sldId id="698"/>
            <p14:sldId id="699"/>
            <p14:sldId id="311"/>
          </p14:sldIdLst>
        </p14:section>
        <p14:section name="Publish a Test for Online Administration" id="{234886C4-A4E7-4D02-90A6-284618CB3994}">
          <p14:sldIdLst>
            <p14:sldId id="412"/>
            <p14:sldId id="411"/>
            <p14:sldId id="700"/>
          </p14:sldIdLst>
        </p14:section>
        <p14:section name="How to Generate Test Booklets for Paper Administration" id="{3D8A3865-4536-446D-95E4-02F066BB56B1}">
          <p14:sldIdLst>
            <p14:sldId id="413"/>
            <p14:sldId id="414"/>
            <p14:sldId id="416"/>
          </p14:sldIdLst>
        </p14:section>
        <p14:section name="How to Work with the Items and Tests Available to You" id="{7D0567A0-B7BA-4D48-9454-5737B8478579}">
          <p14:sldIdLst>
            <p14:sldId id="323"/>
            <p14:sldId id="327"/>
            <p14:sldId id="701"/>
            <p14:sldId id="316"/>
            <p14:sldId id="702"/>
            <p14:sldId id="726"/>
            <p14:sldId id="727"/>
            <p14:sldId id="728"/>
            <p14:sldId id="729"/>
            <p14:sldId id="730"/>
            <p14:sldId id="731"/>
            <p14:sldId id="732"/>
            <p14:sldId id="733"/>
            <p14:sldId id="440"/>
            <p14:sldId id="736"/>
            <p14:sldId id="737"/>
            <p14:sldId id="738"/>
            <p14:sldId id="739"/>
            <p14:sldId id="735"/>
          </p14:sldIdLst>
        </p14:section>
        <p14:section name="How to Share Your Items and Tests with Other Educators" id="{838A22FA-D4FD-4391-9CFB-6D2E7AA080D2}">
          <p14:sldIdLst>
            <p14:sldId id="313"/>
            <p14:sldId id="321"/>
          </p14:sldIdLst>
        </p14:section>
        <p14:section name="Conclusion" id="{85A76C51-1596-4E1E-9207-F091E165E02B}">
          <p14:sldIdLst>
            <p14:sldId id="33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A938F2-D30D-615C-28D1-BA95F77BD1AE}" name="Tara Davis-Banks" initials="TDB" userId="S::tara.davisbanks@cambiumassessment.com::eb0b36e7-e078-43f4-8776-0bf6b8d8ba3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Rachel Gatwood" initials="RG" lastIdx="22" clrIdx="6">
    <p:extLst>
      <p:ext uri="{19B8F6BF-5375-455C-9EA6-DF929625EA0E}">
        <p15:presenceInfo xmlns:p15="http://schemas.microsoft.com/office/powerpoint/2012/main" userId="Rachel Gatwood" providerId="None"/>
      </p:ext>
    </p:extLst>
  </p:cmAuthor>
  <p:cmAuthor id="1" name="Note" initials="Note" lastIdx="2" clrIdx="0">
    <p:extLst>
      <p:ext uri="{19B8F6BF-5375-455C-9EA6-DF929625EA0E}">
        <p15:presenceInfo xmlns:p15="http://schemas.microsoft.com/office/powerpoint/2012/main" userId="Note" providerId="None"/>
      </p:ext>
    </p:extLst>
  </p:cmAuthor>
  <p:cmAuthor id="8" name="Hannah Hattamer" initials="HH" lastIdx="1" clrIdx="7">
    <p:extLst>
      <p:ext uri="{19B8F6BF-5375-455C-9EA6-DF929625EA0E}">
        <p15:presenceInfo xmlns:p15="http://schemas.microsoft.com/office/powerpoint/2012/main" userId="S::hannah.hattamer@cambiumassessment.com::081f2ea5-9ee1-4d65-901b-dad6708754cd" providerId="AD"/>
      </p:ext>
    </p:extLst>
  </p:cmAuthor>
  <p:cmAuthor id="2" name="Mills, Monica" initials="MM" lastIdx="1" clrIdx="1">
    <p:extLst>
      <p:ext uri="{19B8F6BF-5375-455C-9EA6-DF929625EA0E}">
        <p15:presenceInfo xmlns:p15="http://schemas.microsoft.com/office/powerpoint/2012/main" userId="S::mmills@air.org::c45eef33-598a-4d4e-81ae-afc889ac12d7" providerId="AD"/>
      </p:ext>
    </p:extLst>
  </p:cmAuthor>
  <p:cmAuthor id="9" name="Caitlin Crafton" initials="CC" lastIdx="2" clrIdx="8">
    <p:extLst>
      <p:ext uri="{19B8F6BF-5375-455C-9EA6-DF929625EA0E}">
        <p15:presenceInfo xmlns:p15="http://schemas.microsoft.com/office/powerpoint/2012/main" userId="S::caitlin.crafton@cambiumassessment.com::eae125e7-f0e9-4944-b985-011f26bb4b40" providerId="AD"/>
      </p:ext>
    </p:extLst>
  </p:cmAuthor>
  <p:cmAuthor id="3" name="Jennifer Strittmatter" initials="JS" lastIdx="9" clrIdx="2">
    <p:extLst>
      <p:ext uri="{19B8F6BF-5375-455C-9EA6-DF929625EA0E}">
        <p15:presenceInfo xmlns:p15="http://schemas.microsoft.com/office/powerpoint/2012/main" userId="S::jennifer.strittmatter@cambiumassessment.com::e8934ff7-9e4a-4c8d-9513-cfdab75a79b2" providerId="AD"/>
      </p:ext>
    </p:extLst>
  </p:cmAuthor>
  <p:cmAuthor id="4" name="Evan Davis" initials="ED" lastIdx="23" clrIdx="3">
    <p:extLst>
      <p:ext uri="{19B8F6BF-5375-455C-9EA6-DF929625EA0E}">
        <p15:presenceInfo xmlns:p15="http://schemas.microsoft.com/office/powerpoint/2012/main" userId="S::evan.davis@cambiumassessment.com::0908157f-410a-4dba-b773-643e741566fb" providerId="AD"/>
      </p:ext>
    </p:extLst>
  </p:cmAuthor>
  <p:cmAuthor id="5" name="Mills, Monica" initials="MM [2]" lastIdx="1" clrIdx="4">
    <p:extLst>
      <p:ext uri="{19B8F6BF-5375-455C-9EA6-DF929625EA0E}">
        <p15:presenceInfo xmlns:p15="http://schemas.microsoft.com/office/powerpoint/2012/main" userId="Mills, Monica" providerId="None"/>
      </p:ext>
    </p:extLst>
  </p:cmAuthor>
  <p:cmAuthor id="6" name="Monica Mills" initials="MM" lastIdx="14" clrIdx="5">
    <p:extLst>
      <p:ext uri="{19B8F6BF-5375-455C-9EA6-DF929625EA0E}">
        <p15:presenceInfo xmlns:p15="http://schemas.microsoft.com/office/powerpoint/2012/main" userId="S::monica.mills@cambiumassessment.com::23239697-e21f-4bcd-a872-d364e6b1047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857C"/>
    <a:srgbClr val="949494"/>
    <a:srgbClr val="FFD556"/>
    <a:srgbClr val="005E9E"/>
    <a:srgbClr val="2C9ED9"/>
    <a:srgbClr val="F8F8F8"/>
    <a:srgbClr val="5356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356E88-5C28-4011-9FD2-E22D2C148622}" v="2" dt="2023-10-16T16:33:39.0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18" autoAdjust="0"/>
    <p:restoredTop sz="78052" autoAdjust="0"/>
  </p:normalViewPr>
  <p:slideViewPr>
    <p:cSldViewPr snapToGrid="0">
      <p:cViewPr varScale="1">
        <p:scale>
          <a:sx n="88" d="100"/>
          <a:sy n="88" d="100"/>
        </p:scale>
        <p:origin x="264" y="84"/>
      </p:cViewPr>
      <p:guideLst/>
    </p:cSldViewPr>
  </p:slideViewPr>
  <p:outlineViewPr>
    <p:cViewPr>
      <p:scale>
        <a:sx n="33" d="100"/>
        <a:sy n="33" d="100"/>
      </p:scale>
      <p:origin x="0" y="-3756"/>
    </p:cViewPr>
  </p:outlineViewPr>
  <p:notesTextViewPr>
    <p:cViewPr>
      <p:scale>
        <a:sx n="1" d="1"/>
        <a:sy n="1" d="1"/>
      </p:scale>
      <p:origin x="0" y="0"/>
    </p:cViewPr>
  </p:notesTextViewPr>
  <p:notesViewPr>
    <p:cSldViewPr snapToGrid="0">
      <p:cViewPr varScale="1">
        <p:scale>
          <a:sx n="84" d="100"/>
          <a:sy n="84" d="100"/>
        </p:scale>
        <p:origin x="3876" y="11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theme" Target="theme/them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viewProps" Target="viewProps.xml"/><Relationship Id="rId99"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commentAuthors" Target="commentAuthors.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presProps" Target="presProps.xml"/><Relationship Id="rId9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itlin Crafton" userId="eae125e7-f0e9-4944-b985-011f26bb4b40" providerId="ADAL" clId="{B5356E88-5C28-4011-9FD2-E22D2C148622}"/>
    <pc:docChg chg="undo custSel modSld">
      <pc:chgData name="Caitlin Crafton" userId="eae125e7-f0e9-4944-b985-011f26bb4b40" providerId="ADAL" clId="{B5356E88-5C28-4011-9FD2-E22D2C148622}" dt="2023-10-16T16:34:05.925" v="108" actId="1076"/>
      <pc:docMkLst>
        <pc:docMk/>
      </pc:docMkLst>
      <pc:sldChg chg="modSp mod">
        <pc:chgData name="Caitlin Crafton" userId="eae125e7-f0e9-4944-b985-011f26bb4b40" providerId="ADAL" clId="{B5356E88-5C28-4011-9FD2-E22D2C148622}" dt="2023-10-16T16:26:32.734" v="21" actId="1076"/>
        <pc:sldMkLst>
          <pc:docMk/>
          <pc:sldMk cId="2776817948" sldId="303"/>
        </pc:sldMkLst>
        <pc:spChg chg="mod">
          <ac:chgData name="Caitlin Crafton" userId="eae125e7-f0e9-4944-b985-011f26bb4b40" providerId="ADAL" clId="{B5356E88-5C28-4011-9FD2-E22D2C148622}" dt="2023-10-16T16:26:28.733" v="19" actId="1076"/>
          <ac:spMkLst>
            <pc:docMk/>
            <pc:sldMk cId="2776817948" sldId="303"/>
            <ac:spMk id="8" creationId="{3367B3C9-E6F4-48A7-BAB1-2DCF0E9BEA8A}"/>
          </ac:spMkLst>
        </pc:spChg>
        <pc:spChg chg="mod">
          <ac:chgData name="Caitlin Crafton" userId="eae125e7-f0e9-4944-b985-011f26bb4b40" providerId="ADAL" clId="{B5356E88-5C28-4011-9FD2-E22D2C148622}" dt="2023-10-16T16:26:32.734" v="21" actId="1076"/>
          <ac:spMkLst>
            <pc:docMk/>
            <pc:sldMk cId="2776817948" sldId="303"/>
            <ac:spMk id="9" creationId="{0280594A-FCD8-4BA5-A373-99BB78BAC2F0}"/>
          </ac:spMkLst>
        </pc:spChg>
        <pc:picChg chg="mod">
          <ac:chgData name="Caitlin Crafton" userId="eae125e7-f0e9-4944-b985-011f26bb4b40" providerId="ADAL" clId="{B5356E88-5C28-4011-9FD2-E22D2C148622}" dt="2023-10-16T16:26:26.931" v="18" actId="14100"/>
          <ac:picMkLst>
            <pc:docMk/>
            <pc:sldMk cId="2776817948" sldId="303"/>
            <ac:picMk id="12" creationId="{84CCDBD2-7E8C-49FC-9AFB-9D2FD3EDFF96}"/>
          </ac:picMkLst>
        </pc:picChg>
        <pc:picChg chg="mod">
          <ac:chgData name="Caitlin Crafton" userId="eae125e7-f0e9-4944-b985-011f26bb4b40" providerId="ADAL" clId="{B5356E88-5C28-4011-9FD2-E22D2C148622}" dt="2023-10-16T16:26:30.594" v="20" actId="14100"/>
          <ac:picMkLst>
            <pc:docMk/>
            <pc:sldMk cId="2776817948" sldId="303"/>
            <ac:picMk id="13" creationId="{D6F03BE0-DB03-4AEA-9E44-53E995F19CCB}"/>
          </ac:picMkLst>
        </pc:picChg>
      </pc:sldChg>
      <pc:sldChg chg="modSp mod">
        <pc:chgData name="Caitlin Crafton" userId="eae125e7-f0e9-4944-b985-011f26bb4b40" providerId="ADAL" clId="{B5356E88-5C28-4011-9FD2-E22D2C148622}" dt="2023-10-16T16:26:56.577" v="29" actId="1076"/>
        <pc:sldMkLst>
          <pc:docMk/>
          <pc:sldMk cId="816954396" sldId="304"/>
        </pc:sldMkLst>
        <pc:spChg chg="mod">
          <ac:chgData name="Caitlin Crafton" userId="eae125e7-f0e9-4944-b985-011f26bb4b40" providerId="ADAL" clId="{B5356E88-5C28-4011-9FD2-E22D2C148622}" dt="2023-10-16T16:26:56.577" v="29" actId="1076"/>
          <ac:spMkLst>
            <pc:docMk/>
            <pc:sldMk cId="816954396" sldId="304"/>
            <ac:spMk id="12" creationId="{B063D09E-C718-4149-88ED-C10F1814A4C0}"/>
          </ac:spMkLst>
        </pc:spChg>
        <pc:spChg chg="mod">
          <ac:chgData name="Caitlin Crafton" userId="eae125e7-f0e9-4944-b985-011f26bb4b40" providerId="ADAL" clId="{B5356E88-5C28-4011-9FD2-E22D2C148622}" dt="2023-10-16T16:26:51.535" v="27" actId="1076"/>
          <ac:spMkLst>
            <pc:docMk/>
            <pc:sldMk cId="816954396" sldId="304"/>
            <ac:spMk id="15" creationId="{71A0A44A-41C1-4432-BA04-66157509542E}"/>
          </ac:spMkLst>
        </pc:spChg>
        <pc:picChg chg="mod">
          <ac:chgData name="Caitlin Crafton" userId="eae125e7-f0e9-4944-b985-011f26bb4b40" providerId="ADAL" clId="{B5356E88-5C28-4011-9FD2-E22D2C148622}" dt="2023-10-16T16:26:49.674" v="26" actId="14100"/>
          <ac:picMkLst>
            <pc:docMk/>
            <pc:sldMk cId="816954396" sldId="304"/>
            <ac:picMk id="14" creationId="{3AC243B2-ED38-4513-B2A1-4774ABD13D62}"/>
          </ac:picMkLst>
        </pc:picChg>
      </pc:sldChg>
      <pc:sldChg chg="addSp delSp modSp mod delCm">
        <pc:chgData name="Caitlin Crafton" userId="eae125e7-f0e9-4944-b985-011f26bb4b40" providerId="ADAL" clId="{B5356E88-5C28-4011-9FD2-E22D2C148622}" dt="2023-10-16T16:31:29.236" v="64" actId="1076"/>
        <pc:sldMkLst>
          <pc:docMk/>
          <pc:sldMk cId="1643937466" sldId="311"/>
        </pc:sldMkLst>
        <pc:spChg chg="add mod">
          <ac:chgData name="Caitlin Crafton" userId="eae125e7-f0e9-4944-b985-011f26bb4b40" providerId="ADAL" clId="{B5356E88-5C28-4011-9FD2-E22D2C148622}" dt="2023-10-16T16:31:29.236" v="64" actId="1076"/>
          <ac:spMkLst>
            <pc:docMk/>
            <pc:sldMk cId="1643937466" sldId="311"/>
            <ac:spMk id="9" creationId="{D597B17C-A23D-EB46-1561-4026D759471E}"/>
          </ac:spMkLst>
        </pc:spChg>
        <pc:picChg chg="mod">
          <ac:chgData name="Caitlin Crafton" userId="eae125e7-f0e9-4944-b985-011f26bb4b40" providerId="ADAL" clId="{B5356E88-5C28-4011-9FD2-E22D2C148622}" dt="2023-10-16T16:31:10.358" v="57" actId="1076"/>
          <ac:picMkLst>
            <pc:docMk/>
            <pc:sldMk cId="1643937466" sldId="311"/>
            <ac:picMk id="4" creationId="{60FC3E32-6D5C-FADE-3CA6-0AC2ADAC8202}"/>
          </ac:picMkLst>
        </pc:picChg>
        <pc:picChg chg="add mod">
          <ac:chgData name="Caitlin Crafton" userId="eae125e7-f0e9-4944-b985-011f26bb4b40" providerId="ADAL" clId="{B5356E88-5C28-4011-9FD2-E22D2C148622}" dt="2023-10-16T16:31:14.544" v="59" actId="1076"/>
          <ac:picMkLst>
            <pc:docMk/>
            <pc:sldMk cId="1643937466" sldId="311"/>
            <ac:picMk id="6" creationId="{545E389E-8557-9262-0FD5-E2A0295D3D68}"/>
          </ac:picMkLst>
        </pc:picChg>
        <pc:picChg chg="add mod ord">
          <ac:chgData name="Caitlin Crafton" userId="eae125e7-f0e9-4944-b985-011f26bb4b40" providerId="ADAL" clId="{B5356E88-5C28-4011-9FD2-E22D2C148622}" dt="2023-10-16T16:31:17.113" v="60" actId="166"/>
          <ac:picMkLst>
            <pc:docMk/>
            <pc:sldMk cId="1643937466" sldId="311"/>
            <ac:picMk id="8" creationId="{8742E81B-E9DB-B0E5-4293-8B99546A21DB}"/>
          </ac:picMkLst>
        </pc:picChg>
        <pc:picChg chg="del mod">
          <ac:chgData name="Caitlin Crafton" userId="eae125e7-f0e9-4944-b985-011f26bb4b40" providerId="ADAL" clId="{B5356E88-5C28-4011-9FD2-E22D2C148622}" dt="2023-10-16T16:30:20.819" v="49" actId="478"/>
          <ac:picMkLst>
            <pc:docMk/>
            <pc:sldMk cId="1643937466" sldId="311"/>
            <ac:picMk id="19" creationId="{81231823-3B06-4FF9-B1CD-02A34ECFFE17}"/>
          </ac:picMkLst>
        </pc:picChg>
        <pc:picChg chg="del mod">
          <ac:chgData name="Caitlin Crafton" userId="eae125e7-f0e9-4944-b985-011f26bb4b40" providerId="ADAL" clId="{B5356E88-5C28-4011-9FD2-E22D2C148622}" dt="2023-10-16T16:30:19.851" v="48" actId="478"/>
          <ac:picMkLst>
            <pc:docMk/>
            <pc:sldMk cId="1643937466" sldId="311"/>
            <ac:picMk id="24" creationId="{41099859-6324-4B37-ADCD-3FD7361D4EE4}"/>
          </ac:picMkLst>
        </pc:picChg>
      </pc:sldChg>
      <pc:sldChg chg="addSp modSp mod">
        <pc:chgData name="Caitlin Crafton" userId="eae125e7-f0e9-4944-b985-011f26bb4b40" providerId="ADAL" clId="{B5356E88-5C28-4011-9FD2-E22D2C148622}" dt="2023-10-16T16:33:42.633" v="102" actId="1076"/>
        <pc:sldMkLst>
          <pc:docMk/>
          <pc:sldMk cId="746608153" sldId="313"/>
        </pc:sldMkLst>
        <pc:picChg chg="mod">
          <ac:chgData name="Caitlin Crafton" userId="eae125e7-f0e9-4944-b985-011f26bb4b40" providerId="ADAL" clId="{B5356E88-5C28-4011-9FD2-E22D2C148622}" dt="2023-10-16T16:33:04.450" v="89" actId="1076"/>
          <ac:picMkLst>
            <pc:docMk/>
            <pc:sldMk cId="746608153" sldId="313"/>
            <ac:picMk id="6" creationId="{EAAD9C8C-5D2C-4483-8D8F-633C2D2B6DA5}"/>
          </ac:picMkLst>
        </pc:picChg>
        <pc:picChg chg="mod">
          <ac:chgData name="Caitlin Crafton" userId="eae125e7-f0e9-4944-b985-011f26bb4b40" providerId="ADAL" clId="{B5356E88-5C28-4011-9FD2-E22D2C148622}" dt="2023-10-16T16:32:35.359" v="78" actId="14100"/>
          <ac:picMkLst>
            <pc:docMk/>
            <pc:sldMk cId="746608153" sldId="313"/>
            <ac:picMk id="7" creationId="{20DA3F75-38D1-430C-AA4D-9528BC2E895C}"/>
          </ac:picMkLst>
        </pc:picChg>
        <pc:picChg chg="mod ord">
          <ac:chgData name="Caitlin Crafton" userId="eae125e7-f0e9-4944-b985-011f26bb4b40" providerId="ADAL" clId="{B5356E88-5C28-4011-9FD2-E22D2C148622}" dt="2023-10-16T16:33:36.464" v="100" actId="1076"/>
          <ac:picMkLst>
            <pc:docMk/>
            <pc:sldMk cId="746608153" sldId="313"/>
            <ac:picMk id="17" creationId="{BC02E433-9B14-4361-3835-D7D94DBDF15F}"/>
          </ac:picMkLst>
        </pc:picChg>
        <pc:cxnChg chg="add mod">
          <ac:chgData name="Caitlin Crafton" userId="eae125e7-f0e9-4944-b985-011f26bb4b40" providerId="ADAL" clId="{B5356E88-5C28-4011-9FD2-E22D2C148622}" dt="2023-10-16T16:33:42.633" v="102" actId="1076"/>
          <ac:cxnSpMkLst>
            <pc:docMk/>
            <pc:sldMk cId="746608153" sldId="313"/>
            <ac:cxnSpMk id="2" creationId="{7A3208DA-FB27-7A1C-5E74-CB8730189170}"/>
          </ac:cxnSpMkLst>
        </pc:cxnChg>
        <pc:cxnChg chg="mod">
          <ac:chgData name="Caitlin Crafton" userId="eae125e7-f0e9-4944-b985-011f26bb4b40" providerId="ADAL" clId="{B5356E88-5C28-4011-9FD2-E22D2C148622}" dt="2023-10-16T16:32:38.254" v="79" actId="1076"/>
          <ac:cxnSpMkLst>
            <pc:docMk/>
            <pc:sldMk cId="746608153" sldId="313"/>
            <ac:cxnSpMk id="8" creationId="{9DB9B774-4086-4F0B-20C6-B78F329A14AA}"/>
          </ac:cxnSpMkLst>
        </pc:cxnChg>
        <pc:cxnChg chg="mod">
          <ac:chgData name="Caitlin Crafton" userId="eae125e7-f0e9-4944-b985-011f26bb4b40" providerId="ADAL" clId="{B5356E88-5C28-4011-9FD2-E22D2C148622}" dt="2023-10-16T16:33:31.749" v="97" actId="1076"/>
          <ac:cxnSpMkLst>
            <pc:docMk/>
            <pc:sldMk cId="746608153" sldId="313"/>
            <ac:cxnSpMk id="13" creationId="{3FF56597-C523-EB3A-D63F-29AB2CBFF7DF}"/>
          </ac:cxnSpMkLst>
        </pc:cxnChg>
        <pc:cxnChg chg="mod">
          <ac:chgData name="Caitlin Crafton" userId="eae125e7-f0e9-4944-b985-011f26bb4b40" providerId="ADAL" clId="{B5356E88-5C28-4011-9FD2-E22D2C148622}" dt="2023-10-16T16:33:07.111" v="90" actId="1076"/>
          <ac:cxnSpMkLst>
            <pc:docMk/>
            <pc:sldMk cId="746608153" sldId="313"/>
            <ac:cxnSpMk id="18" creationId="{04434E0C-28C0-B3AB-29D4-868D699BE1F8}"/>
          </ac:cxnSpMkLst>
        </pc:cxnChg>
        <pc:cxnChg chg="mod">
          <ac:chgData name="Caitlin Crafton" userId="eae125e7-f0e9-4944-b985-011f26bb4b40" providerId="ADAL" clId="{B5356E88-5C28-4011-9FD2-E22D2C148622}" dt="2023-10-16T16:33:25.678" v="95" actId="1076"/>
          <ac:cxnSpMkLst>
            <pc:docMk/>
            <pc:sldMk cId="746608153" sldId="313"/>
            <ac:cxnSpMk id="19" creationId="{970C719A-3942-7674-AF80-FB47738A7C7B}"/>
          </ac:cxnSpMkLst>
        </pc:cxnChg>
        <pc:cxnChg chg="mod">
          <ac:chgData name="Caitlin Crafton" userId="eae125e7-f0e9-4944-b985-011f26bb4b40" providerId="ADAL" clId="{B5356E88-5C28-4011-9FD2-E22D2C148622}" dt="2023-10-16T16:33:28.739" v="96" actId="1076"/>
          <ac:cxnSpMkLst>
            <pc:docMk/>
            <pc:sldMk cId="746608153" sldId="313"/>
            <ac:cxnSpMk id="20" creationId="{57BDD3D3-FED1-125F-B253-699FABFCE9BA}"/>
          </ac:cxnSpMkLst>
        </pc:cxnChg>
      </pc:sldChg>
      <pc:sldChg chg="modSp mod">
        <pc:chgData name="Caitlin Crafton" userId="eae125e7-f0e9-4944-b985-011f26bb4b40" providerId="ADAL" clId="{B5356E88-5C28-4011-9FD2-E22D2C148622}" dt="2023-10-16T16:34:05.925" v="108" actId="1076"/>
        <pc:sldMkLst>
          <pc:docMk/>
          <pc:sldMk cId="790656189" sldId="321"/>
        </pc:sldMkLst>
        <pc:spChg chg="mod">
          <ac:chgData name="Caitlin Crafton" userId="eae125e7-f0e9-4944-b985-011f26bb4b40" providerId="ADAL" clId="{B5356E88-5C28-4011-9FD2-E22D2C148622}" dt="2023-10-16T16:34:05.925" v="108" actId="1076"/>
          <ac:spMkLst>
            <pc:docMk/>
            <pc:sldMk cId="790656189" sldId="321"/>
            <ac:spMk id="16" creationId="{BB173712-D8CA-465E-9C5E-D42683D8DC92}"/>
          </ac:spMkLst>
        </pc:spChg>
        <pc:picChg chg="mod">
          <ac:chgData name="Caitlin Crafton" userId="eae125e7-f0e9-4944-b985-011f26bb4b40" providerId="ADAL" clId="{B5356E88-5C28-4011-9FD2-E22D2C148622}" dt="2023-10-16T16:34:02.906" v="107" actId="1076"/>
          <ac:picMkLst>
            <pc:docMk/>
            <pc:sldMk cId="790656189" sldId="321"/>
            <ac:picMk id="4" creationId="{509FC384-E4D7-E9EE-C65A-63D289CE88B5}"/>
          </ac:picMkLst>
        </pc:picChg>
        <pc:picChg chg="mod">
          <ac:chgData name="Caitlin Crafton" userId="eae125e7-f0e9-4944-b985-011f26bb4b40" providerId="ADAL" clId="{B5356E88-5C28-4011-9FD2-E22D2C148622}" dt="2023-10-16T16:34:00.747" v="106" actId="14100"/>
          <ac:picMkLst>
            <pc:docMk/>
            <pc:sldMk cId="790656189" sldId="321"/>
            <ac:picMk id="15" creationId="{89A38F49-55B7-4065-BA1C-E307E8217ED1}"/>
          </ac:picMkLst>
        </pc:picChg>
      </pc:sldChg>
      <pc:sldChg chg="delSp modSp mod">
        <pc:chgData name="Caitlin Crafton" userId="eae125e7-f0e9-4944-b985-011f26bb4b40" providerId="ADAL" clId="{B5356E88-5C28-4011-9FD2-E22D2C148622}" dt="2023-10-16T16:26:14.519" v="16" actId="1076"/>
        <pc:sldMkLst>
          <pc:docMk/>
          <pc:sldMk cId="2543752753" sldId="338"/>
        </pc:sldMkLst>
        <pc:spChg chg="del mod">
          <ac:chgData name="Caitlin Crafton" userId="eae125e7-f0e9-4944-b985-011f26bb4b40" providerId="ADAL" clId="{B5356E88-5C28-4011-9FD2-E22D2C148622}" dt="2023-10-16T16:26:11.229" v="15" actId="478"/>
          <ac:spMkLst>
            <pc:docMk/>
            <pc:sldMk cId="2543752753" sldId="338"/>
            <ac:spMk id="7" creationId="{A8190CAE-A198-4349-9582-BEE26A50CF6D}"/>
          </ac:spMkLst>
        </pc:spChg>
        <pc:spChg chg="mod">
          <ac:chgData name="Caitlin Crafton" userId="eae125e7-f0e9-4944-b985-011f26bb4b40" providerId="ADAL" clId="{B5356E88-5C28-4011-9FD2-E22D2C148622}" dt="2023-10-16T16:25:25.468" v="7" actId="1076"/>
          <ac:spMkLst>
            <pc:docMk/>
            <pc:sldMk cId="2543752753" sldId="338"/>
            <ac:spMk id="9" creationId="{8D2DF913-23A0-4D82-A303-09A1971FC62E}"/>
          </ac:spMkLst>
        </pc:spChg>
        <pc:spChg chg="mod">
          <ac:chgData name="Caitlin Crafton" userId="eae125e7-f0e9-4944-b985-011f26bb4b40" providerId="ADAL" clId="{B5356E88-5C28-4011-9FD2-E22D2C148622}" dt="2023-10-16T16:26:14.519" v="16" actId="1076"/>
          <ac:spMkLst>
            <pc:docMk/>
            <pc:sldMk cId="2543752753" sldId="338"/>
            <ac:spMk id="10" creationId="{FB494CEC-96D8-4A51-EB5B-9BB63E8CA8B5}"/>
          </ac:spMkLst>
        </pc:spChg>
        <pc:picChg chg="mod">
          <ac:chgData name="Caitlin Crafton" userId="eae125e7-f0e9-4944-b985-011f26bb4b40" providerId="ADAL" clId="{B5356E88-5C28-4011-9FD2-E22D2C148622}" dt="2023-10-16T16:26:03.391" v="13" actId="14100"/>
          <ac:picMkLst>
            <pc:docMk/>
            <pc:sldMk cId="2543752753" sldId="338"/>
            <ac:picMk id="8" creationId="{88B431A5-D178-6CFD-3175-53E007D25929}"/>
          </ac:picMkLst>
        </pc:picChg>
        <pc:picChg chg="mod">
          <ac:chgData name="Caitlin Crafton" userId="eae125e7-f0e9-4944-b985-011f26bb4b40" providerId="ADAL" clId="{B5356E88-5C28-4011-9FD2-E22D2C148622}" dt="2023-10-16T16:25:49.006" v="11" actId="1076"/>
          <ac:picMkLst>
            <pc:docMk/>
            <pc:sldMk cId="2543752753" sldId="338"/>
            <ac:picMk id="12" creationId="{6B2BBB96-C749-9E01-6EAC-23BAAB27C20A}"/>
          </ac:picMkLst>
        </pc:picChg>
        <pc:picChg chg="mod">
          <ac:chgData name="Caitlin Crafton" userId="eae125e7-f0e9-4944-b985-011f26bb4b40" providerId="ADAL" clId="{B5356E88-5C28-4011-9FD2-E22D2C148622}" dt="2023-10-16T16:25:21.076" v="6" actId="1076"/>
          <ac:picMkLst>
            <pc:docMk/>
            <pc:sldMk cId="2543752753" sldId="338"/>
            <ac:picMk id="14" creationId="{B8BC8812-6F96-262E-9B56-EF6E02F00717}"/>
          </ac:picMkLst>
        </pc:picChg>
        <pc:cxnChg chg="mod">
          <ac:chgData name="Caitlin Crafton" userId="eae125e7-f0e9-4944-b985-011f26bb4b40" providerId="ADAL" clId="{B5356E88-5C28-4011-9FD2-E22D2C148622}" dt="2023-10-16T16:25:56.392" v="12" actId="1076"/>
          <ac:cxnSpMkLst>
            <pc:docMk/>
            <pc:sldMk cId="2543752753" sldId="338"/>
            <ac:cxnSpMk id="16" creationId="{D63A5411-EFCD-1DF1-A3AA-CC9363731AF2}"/>
          </ac:cxnSpMkLst>
        </pc:cxnChg>
      </pc:sldChg>
      <pc:sldChg chg="modSp mod">
        <pc:chgData name="Caitlin Crafton" userId="eae125e7-f0e9-4944-b985-011f26bb4b40" providerId="ADAL" clId="{B5356E88-5C28-4011-9FD2-E22D2C148622}" dt="2023-10-16T16:27:05.756" v="31" actId="1076"/>
        <pc:sldMkLst>
          <pc:docMk/>
          <pc:sldMk cId="4020020663" sldId="340"/>
        </pc:sldMkLst>
        <pc:picChg chg="mod">
          <ac:chgData name="Caitlin Crafton" userId="eae125e7-f0e9-4944-b985-011f26bb4b40" providerId="ADAL" clId="{B5356E88-5C28-4011-9FD2-E22D2C148622}" dt="2023-10-16T16:27:05.756" v="31" actId="1076"/>
          <ac:picMkLst>
            <pc:docMk/>
            <pc:sldMk cId="4020020663" sldId="340"/>
            <ac:picMk id="12" creationId="{A05749EA-EAE7-41BE-ACCD-0302F05D8319}"/>
          </ac:picMkLst>
        </pc:picChg>
      </pc:sldChg>
      <pc:sldChg chg="modSp mod">
        <pc:chgData name="Caitlin Crafton" userId="eae125e7-f0e9-4944-b985-011f26bb4b40" providerId="ADAL" clId="{B5356E88-5C28-4011-9FD2-E22D2C148622}" dt="2023-10-16T16:27:35.004" v="33" actId="688"/>
        <pc:sldMkLst>
          <pc:docMk/>
          <pc:sldMk cId="1188763422" sldId="406"/>
        </pc:sldMkLst>
        <pc:spChg chg="mod">
          <ac:chgData name="Caitlin Crafton" userId="eae125e7-f0e9-4944-b985-011f26bb4b40" providerId="ADAL" clId="{B5356E88-5C28-4011-9FD2-E22D2C148622}" dt="2023-10-16T16:27:35.004" v="33" actId="688"/>
          <ac:spMkLst>
            <pc:docMk/>
            <pc:sldMk cId="1188763422" sldId="406"/>
            <ac:spMk id="7" creationId="{1D085A63-3605-4244-89FC-E47C0B342D1C}"/>
          </ac:spMkLst>
        </pc:spChg>
      </pc:sldChg>
      <pc:sldChg chg="modSp mod">
        <pc:chgData name="Caitlin Crafton" userId="eae125e7-f0e9-4944-b985-011f26bb4b40" providerId="ADAL" clId="{B5356E88-5C28-4011-9FD2-E22D2C148622}" dt="2023-10-16T16:32:07.999" v="75" actId="1076"/>
        <pc:sldMkLst>
          <pc:docMk/>
          <pc:sldMk cId="1407403618" sldId="411"/>
        </pc:sldMkLst>
        <pc:spChg chg="mod">
          <ac:chgData name="Caitlin Crafton" userId="eae125e7-f0e9-4944-b985-011f26bb4b40" providerId="ADAL" clId="{B5356E88-5C28-4011-9FD2-E22D2C148622}" dt="2023-10-16T16:32:00.565" v="73" actId="1076"/>
          <ac:spMkLst>
            <pc:docMk/>
            <pc:sldMk cId="1407403618" sldId="411"/>
            <ac:spMk id="13" creationId="{F0A7026E-190E-4A23-9840-225FC58B53E3}"/>
          </ac:spMkLst>
        </pc:spChg>
        <pc:grpChg chg="mod ord">
          <ac:chgData name="Caitlin Crafton" userId="eae125e7-f0e9-4944-b985-011f26bb4b40" providerId="ADAL" clId="{B5356E88-5C28-4011-9FD2-E22D2C148622}" dt="2023-10-16T16:32:07.999" v="75" actId="1076"/>
          <ac:grpSpMkLst>
            <pc:docMk/>
            <pc:sldMk cId="1407403618" sldId="411"/>
            <ac:grpSpMk id="6" creationId="{1088B6AD-B446-458B-B477-84FD540331E2}"/>
          </ac:grpSpMkLst>
        </pc:grpChg>
        <pc:picChg chg="mod">
          <ac:chgData name="Caitlin Crafton" userId="eae125e7-f0e9-4944-b985-011f26bb4b40" providerId="ADAL" clId="{B5356E88-5C28-4011-9FD2-E22D2C148622}" dt="2023-10-16T16:31:52.197" v="70" actId="1076"/>
          <ac:picMkLst>
            <pc:docMk/>
            <pc:sldMk cId="1407403618" sldId="411"/>
            <ac:picMk id="12" creationId="{8EBCA216-F832-4379-A251-51F5A2CF65DD}"/>
          </ac:picMkLst>
        </pc:picChg>
      </pc:sldChg>
    </pc:docChg>
  </pc:docChgLst>
</pc:chgInfo>
</file>

<file path=ppt/comments/modernComment_141_2F2074BD.xml><?xml version="1.0" encoding="utf-8"?>
<p188:cmLst xmlns:a="http://schemas.openxmlformats.org/drawingml/2006/main" xmlns:r="http://schemas.openxmlformats.org/officeDocument/2006/relationships" xmlns:p188="http://schemas.microsoft.com/office/powerpoint/2018/8/main">
  <p188:cm id="{3EEE635F-B550-454F-9B86-E57DD2043E78}" authorId="{80A938F2-D30D-615C-28D1-BA95F77BD1AE}" created="2023-10-11T13:42:33.798">
    <pc:sldMkLst xmlns:pc="http://schemas.microsoft.com/office/powerpoint/2013/main/command">
      <pc:docMk/>
      <pc:sldMk cId="790656189" sldId="321"/>
    </pc:sldMkLst>
    <p188:txBody>
      <a:bodyPr/>
      <a:lstStyle/>
      <a:p>
        <a:r>
          <a:rPr lang="en-US"/>
          <a:t>Is this process correct?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5797"/>
          </a:xfrm>
          <a:prstGeom prst="rect">
            <a:avLst/>
          </a:prstGeom>
        </p:spPr>
        <p:txBody>
          <a:bodyPr vert="horz" lIns="92958" tIns="46479" rIns="92958" bIns="46479" rtlCol="0"/>
          <a:lstStyle>
            <a:lvl1pPr algn="r">
              <a:defRPr sz="1200"/>
            </a:lvl1pPr>
          </a:lstStyle>
          <a:p>
            <a:fld id="{477FC1A0-4B4A-4FA3-8D18-D8BC1AD86C82}" type="datetimeFigureOut">
              <a:rPr lang="en-US" smtClean="0"/>
              <a:t>10/16/2023</a:t>
            </a:fld>
            <a:endParaRPr lang="en-US"/>
          </a:p>
        </p:txBody>
      </p:sp>
      <p:sp>
        <p:nvSpPr>
          <p:cNvPr id="4" name="Slide Image Placeholder 3"/>
          <p:cNvSpPr>
            <a:spLocks noGrp="1" noRot="1" noChangeAspect="1"/>
          </p:cNvSpPr>
          <p:nvPr>
            <p:ph type="sldImg" idx="2"/>
          </p:nvPr>
        </p:nvSpPr>
        <p:spPr>
          <a:xfrm>
            <a:off x="706438" y="1160463"/>
            <a:ext cx="5572125" cy="3133725"/>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958" tIns="46479" rIns="92958" bIns="464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5796"/>
          </a:xfrm>
          <a:prstGeom prst="rect">
            <a:avLst/>
          </a:prstGeom>
        </p:spPr>
        <p:txBody>
          <a:bodyPr vert="horz" lIns="92958" tIns="46479" rIns="92958" bIns="46479" rtlCol="0" anchor="b"/>
          <a:lstStyle>
            <a:lvl1pPr algn="r">
              <a:defRPr sz="1200"/>
            </a:lvl1pPr>
          </a:lstStyle>
          <a:p>
            <a:fld id="{D0840A31-90C4-4115-B521-B8FD53B01173}" type="slidenum">
              <a:rPr lang="en-US" smtClean="0"/>
              <a:t>‹#›</a:t>
            </a:fld>
            <a:endParaRPr lang="en-US"/>
          </a:p>
        </p:txBody>
      </p:sp>
    </p:spTree>
    <p:extLst>
      <p:ext uri="{BB962C8B-B14F-4D97-AF65-F5344CB8AC3E}">
        <p14:creationId xmlns:p14="http://schemas.microsoft.com/office/powerpoint/2010/main" val="2449662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2594b56689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12594b56689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Welcome to the Test Administrator &amp; Monitoring training module. This presentation describes the Test Administrator (TA) Interface that you will use to administer online tests.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On this slide you can read a quick description of what will open when you click on the Tests quick links on the dashboard.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40A31-90C4-4115-B521-B8FD53B011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Image Placeholder 6">
            <a:extLst>
              <a:ext uri="{FF2B5EF4-FFF2-40B4-BE49-F238E27FC236}">
                <a16:creationId xmlns:a16="http://schemas.microsoft.com/office/drawing/2014/main" id="{1C46F708-762A-4BA5-9FCB-7D85A15AB201}"/>
              </a:ext>
            </a:extLst>
          </p:cNvPr>
          <p:cNvSpPr>
            <a:spLocks noGrp="1" noRot="1" noChangeAspect="1"/>
          </p:cNvSpPr>
          <p:nvPr>
            <p:ph type="sldImg"/>
          </p:nvPr>
        </p:nvSpPr>
        <p:spPr/>
      </p:sp>
    </p:spTree>
    <p:extLst>
      <p:ext uri="{BB962C8B-B14F-4D97-AF65-F5344CB8AC3E}">
        <p14:creationId xmlns:p14="http://schemas.microsoft.com/office/powerpoint/2010/main" val="868369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this slide you can read a quick description of what will open when you click on the various general management links on the Dashboard.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40A31-90C4-4115-B521-B8FD53B011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Image Placeholder 6">
            <a:extLst>
              <a:ext uri="{FF2B5EF4-FFF2-40B4-BE49-F238E27FC236}">
                <a16:creationId xmlns:a16="http://schemas.microsoft.com/office/drawing/2014/main" id="{1C46F708-762A-4BA5-9FCB-7D85A15AB201}"/>
              </a:ext>
            </a:extLst>
          </p:cNvPr>
          <p:cNvSpPr>
            <a:spLocks noGrp="1" noRot="1" noChangeAspect="1"/>
          </p:cNvSpPr>
          <p:nvPr>
            <p:ph type="sldImg"/>
          </p:nvPr>
        </p:nvSpPr>
        <p:spPr/>
      </p:sp>
    </p:spTree>
    <p:extLst>
      <p:ext uri="{BB962C8B-B14F-4D97-AF65-F5344CB8AC3E}">
        <p14:creationId xmlns:p14="http://schemas.microsoft.com/office/powerpoint/2010/main" val="213609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0988" y="523875"/>
            <a:ext cx="3679825" cy="2070100"/>
          </a:xfrm>
        </p:spPr>
      </p:sp>
      <p:sp>
        <p:nvSpPr>
          <p:cNvPr id="3" name="Notes Placeholder 2"/>
          <p:cNvSpPr>
            <a:spLocks noGrp="1"/>
          </p:cNvSpPr>
          <p:nvPr>
            <p:ph type="body" idx="1"/>
          </p:nvPr>
        </p:nvSpPr>
        <p:spPr/>
        <p:txBody>
          <a:bodyPr/>
          <a:lstStyle/>
          <a:p>
            <a:r>
              <a:rPr lang="en-US" dirty="0"/>
              <a:t>This section covers how to use the content tabs on the dashboard to view items, tests, and standards.</a:t>
            </a:r>
          </a:p>
        </p:txBody>
      </p:sp>
      <p:sp>
        <p:nvSpPr>
          <p:cNvPr id="4" name="Slide Number Placeholder 3"/>
          <p:cNvSpPr>
            <a:spLocks noGrp="1"/>
          </p:cNvSpPr>
          <p:nvPr>
            <p:ph type="sldNum" sz="quarter" idx="10"/>
          </p:nvPr>
        </p:nvSpPr>
        <p:spPr>
          <a:xfrm>
            <a:off x="4615277" y="6789012"/>
            <a:ext cx="78548" cy="23178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283883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0988" y="523875"/>
            <a:ext cx="3681412" cy="2070100"/>
          </a:xfrm>
        </p:spPr>
      </p:sp>
      <p:sp>
        <p:nvSpPr>
          <p:cNvPr id="3" name="Notes Placeholder 2"/>
          <p:cNvSpPr>
            <a:spLocks noGrp="1"/>
          </p:cNvSpPr>
          <p:nvPr>
            <p:ph type="body" idx="1"/>
          </p:nvPr>
        </p:nvSpPr>
        <p:spPr/>
        <p:txBody>
          <a:bodyPr/>
          <a:lstStyle/>
          <a:p>
            <a:r>
              <a:rPr lang="en-US" dirty="0"/>
              <a:t>The Dashboard includes content tabs at the top to help you access your items, tests, and standards. A table of results will display from the library of items or tests you created, the library of items or tests shared with you, and any library of Assessment Program items or tests. The Standards tab displays a list of available standards publications and is useful for locating items and tests that are aligned to a particular standard.</a:t>
            </a:r>
          </a:p>
          <a:p>
            <a:endParaRPr lang="en-US" dirty="0"/>
          </a:p>
          <a:p>
            <a:r>
              <a:rPr lang="en-US" dirty="0"/>
              <a:t>It is helpful to use the filter options that display when you click a content tab. Here you can see the item filter options and the test filter options under the Dashboard banner. The message on the page reminds you to choose your filter options and select Apply to view the results table.</a:t>
            </a:r>
          </a:p>
        </p:txBody>
      </p:sp>
      <p:sp>
        <p:nvSpPr>
          <p:cNvPr id="4" name="Slide Number Placeholder 3"/>
          <p:cNvSpPr>
            <a:spLocks noGrp="1"/>
          </p:cNvSpPr>
          <p:nvPr>
            <p:ph type="sldNum" sz="quarter" idx="10"/>
          </p:nvPr>
        </p:nvSpPr>
        <p:spPr>
          <a:xfrm>
            <a:off x="4615277" y="6789012"/>
            <a:ext cx="78548" cy="231784"/>
          </a:xfrm>
        </p:spPr>
        <p:txBody>
          <a:bodyPr/>
          <a:lstStyle/>
          <a:p>
            <a:fld id="{B54DC83E-89B8-4806-9A94-7D2BAA520DC6}" type="slidenum">
              <a:rPr lang="en-US" smtClean="0"/>
              <a:pPr/>
              <a:t>13</a:t>
            </a:fld>
            <a:endParaRPr lang="en-US" dirty="0"/>
          </a:p>
        </p:txBody>
      </p:sp>
      <p:sp>
        <p:nvSpPr>
          <p:cNvPr id="5" name="Date Placeholder 4">
            <a:extLst>
              <a:ext uri="{FF2B5EF4-FFF2-40B4-BE49-F238E27FC236}">
                <a16:creationId xmlns:a16="http://schemas.microsoft.com/office/drawing/2014/main" id="{685CA4A2-EFA0-457D-9E71-0A8F0412E937}"/>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6A27F1C9-D254-4B2A-B224-19C211F74130}"/>
              </a:ext>
            </a:extLst>
          </p:cNvPr>
          <p:cNvSpPr>
            <a:spLocks noGrp="1"/>
          </p:cNvSpPr>
          <p:nvPr>
            <p:ph type="ftr" sz="quarter" idx="12"/>
          </p:nvPr>
        </p:nvSpPr>
        <p:spPr/>
        <p:txBody>
          <a:bodyPr/>
          <a:lstStyle/>
          <a:p>
            <a:r>
              <a:rPr lang="en-US"/>
              <a:t>Presentation Title (added from Insert tab, Header &amp; Footer icon)</a:t>
            </a:r>
            <a:endParaRPr lang="en-US" dirty="0"/>
          </a:p>
        </p:txBody>
      </p:sp>
    </p:spTree>
    <p:extLst>
      <p:ext uri="{BB962C8B-B14F-4D97-AF65-F5344CB8AC3E}">
        <p14:creationId xmlns:p14="http://schemas.microsoft.com/office/powerpoint/2010/main" val="367894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0988" y="523875"/>
            <a:ext cx="3681412" cy="2070100"/>
          </a:xfrm>
        </p:spPr>
      </p:sp>
      <p:sp>
        <p:nvSpPr>
          <p:cNvPr id="3" name="Notes Placeholder 2"/>
          <p:cNvSpPr>
            <a:spLocks noGrp="1"/>
          </p:cNvSpPr>
          <p:nvPr>
            <p:ph type="body" idx="1"/>
          </p:nvPr>
        </p:nvSpPr>
        <p:spPr/>
        <p:txBody>
          <a:bodyPr/>
          <a:lstStyle/>
          <a:p>
            <a:r>
              <a:rPr lang="en-US" dirty="0"/>
              <a:t>Here is an example of an items content table, filtered by Assessment Program library. The table provides details about the content available to you based on its subject, grade level, standards, and other properties. You can use the toolbar above each table to perform actions on your items. Click the expansion arrow to display a description of the item, its standard alignment, and other information.</a:t>
            </a:r>
          </a:p>
        </p:txBody>
      </p:sp>
      <p:sp>
        <p:nvSpPr>
          <p:cNvPr id="4" name="Slide Number Placeholder 3"/>
          <p:cNvSpPr>
            <a:spLocks noGrp="1"/>
          </p:cNvSpPr>
          <p:nvPr>
            <p:ph type="sldNum" sz="quarter" idx="10"/>
          </p:nvPr>
        </p:nvSpPr>
        <p:spPr>
          <a:xfrm>
            <a:off x="4615277" y="6789012"/>
            <a:ext cx="78548" cy="231784"/>
          </a:xfrm>
        </p:spPr>
        <p:txBody>
          <a:bodyPr/>
          <a:lstStyle/>
          <a:p>
            <a:fld id="{B54DC83E-89B8-4806-9A94-7D2BAA520DC6}" type="slidenum">
              <a:rPr lang="en-US" smtClean="0"/>
              <a:pPr/>
              <a:t>14</a:t>
            </a:fld>
            <a:endParaRPr lang="en-US" dirty="0"/>
          </a:p>
        </p:txBody>
      </p:sp>
      <p:sp>
        <p:nvSpPr>
          <p:cNvPr id="5" name="Date Placeholder 4">
            <a:extLst>
              <a:ext uri="{FF2B5EF4-FFF2-40B4-BE49-F238E27FC236}">
                <a16:creationId xmlns:a16="http://schemas.microsoft.com/office/drawing/2014/main" id="{685CA4A2-EFA0-457D-9E71-0A8F0412E937}"/>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6A27F1C9-D254-4B2A-B224-19C211F74130}"/>
              </a:ext>
            </a:extLst>
          </p:cNvPr>
          <p:cNvSpPr>
            <a:spLocks noGrp="1"/>
          </p:cNvSpPr>
          <p:nvPr>
            <p:ph type="ftr" sz="quarter" idx="12"/>
          </p:nvPr>
        </p:nvSpPr>
        <p:spPr/>
        <p:txBody>
          <a:bodyPr/>
          <a:lstStyle/>
          <a:p>
            <a:r>
              <a:rPr lang="en-US"/>
              <a:t>Presentation Title (added from Insert tab, Header &amp; Footer icon)</a:t>
            </a:r>
            <a:endParaRPr lang="en-US" dirty="0"/>
          </a:p>
        </p:txBody>
      </p:sp>
    </p:spTree>
    <p:extLst>
      <p:ext uri="{BB962C8B-B14F-4D97-AF65-F5344CB8AC3E}">
        <p14:creationId xmlns:p14="http://schemas.microsoft.com/office/powerpoint/2010/main" val="1367045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0988" y="523875"/>
            <a:ext cx="3681412" cy="2070100"/>
          </a:xfrm>
        </p:spPr>
      </p:sp>
      <p:sp>
        <p:nvSpPr>
          <p:cNvPr id="3" name="Notes Placeholder 2"/>
          <p:cNvSpPr>
            <a:spLocks noGrp="1"/>
          </p:cNvSpPr>
          <p:nvPr>
            <p:ph type="body" idx="1"/>
          </p:nvPr>
        </p:nvSpPr>
        <p:spPr/>
        <p:txBody>
          <a:bodyPr/>
          <a:lstStyle/>
          <a:p>
            <a:r>
              <a:rPr lang="en-US" dirty="0"/>
              <a:t>Here is an example of a tests content table, filtered by libraries, subject, and grade. The details under the expansion arrow include a description of the test, the test tools assigned to it, and a list of the items included on the test. Click on the dotted icon to display a list of test actions, such as Preview, Build Booklet, Duplicate, and Label.</a:t>
            </a:r>
          </a:p>
        </p:txBody>
      </p:sp>
      <p:sp>
        <p:nvSpPr>
          <p:cNvPr id="4" name="Slide Number Placeholder 3"/>
          <p:cNvSpPr>
            <a:spLocks noGrp="1"/>
          </p:cNvSpPr>
          <p:nvPr>
            <p:ph type="sldNum" sz="quarter" idx="10"/>
          </p:nvPr>
        </p:nvSpPr>
        <p:spPr>
          <a:xfrm>
            <a:off x="4615277" y="6789012"/>
            <a:ext cx="78548" cy="231784"/>
          </a:xfrm>
        </p:spPr>
        <p:txBody>
          <a:bodyPr/>
          <a:lstStyle/>
          <a:p>
            <a:fld id="{B54DC83E-89B8-4806-9A94-7D2BAA520DC6}" type="slidenum">
              <a:rPr lang="en-US" smtClean="0"/>
              <a:pPr/>
              <a:t>15</a:t>
            </a:fld>
            <a:endParaRPr lang="en-US" dirty="0"/>
          </a:p>
        </p:txBody>
      </p:sp>
      <p:sp>
        <p:nvSpPr>
          <p:cNvPr id="5" name="Date Placeholder 4">
            <a:extLst>
              <a:ext uri="{FF2B5EF4-FFF2-40B4-BE49-F238E27FC236}">
                <a16:creationId xmlns:a16="http://schemas.microsoft.com/office/drawing/2014/main" id="{55DC69CA-1A4B-4838-ADB4-042C0D4738CB}"/>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BF93ED42-B050-41F0-801A-606961435977}"/>
              </a:ext>
            </a:extLst>
          </p:cNvPr>
          <p:cNvSpPr>
            <a:spLocks noGrp="1"/>
          </p:cNvSpPr>
          <p:nvPr>
            <p:ph type="ftr" sz="quarter" idx="12"/>
          </p:nvPr>
        </p:nvSpPr>
        <p:spPr/>
        <p:txBody>
          <a:bodyPr/>
          <a:lstStyle/>
          <a:p>
            <a:r>
              <a:rPr lang="en-US"/>
              <a:t>Presentation Title (added from Insert tab, Header &amp; Footer icon)</a:t>
            </a:r>
            <a:endParaRPr lang="en-US" dirty="0"/>
          </a:p>
        </p:txBody>
      </p:sp>
    </p:spTree>
    <p:extLst>
      <p:ext uri="{BB962C8B-B14F-4D97-AF65-F5344CB8AC3E}">
        <p14:creationId xmlns:p14="http://schemas.microsoft.com/office/powerpoint/2010/main" val="703482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0988" y="523875"/>
            <a:ext cx="3681412" cy="2070100"/>
          </a:xfrm>
        </p:spPr>
      </p:sp>
      <p:sp>
        <p:nvSpPr>
          <p:cNvPr id="3" name="Notes Placeholder 2"/>
          <p:cNvSpPr>
            <a:spLocks noGrp="1"/>
          </p:cNvSpPr>
          <p:nvPr>
            <p:ph type="body" idx="1"/>
          </p:nvPr>
        </p:nvSpPr>
        <p:spPr/>
        <p:txBody>
          <a:bodyPr vert="horz" lIns="98652" tIns="49327" rIns="98652" bIns="49327" rtlCol="0"/>
          <a:lstStyle/>
          <a:p>
            <a:r>
              <a:rPr lang="en-US" dirty="0"/>
              <a:t>Here is an example of the Standards panel showing the standards tree for ELA, Mathematics, Science, and Social Studies. Expand the standard categories until you locate the standard you are looking for. You can also search for the standard at the top of this panel in the Type to Filter field. To use the actions options, click the dotted menu to the left of a specific standard. Options include: Find Items with this Standard, Find Tests with this Standard, and Copy Standard Code.</a:t>
            </a:r>
            <a:r>
              <a:rPr lang="en-US" sz="1800" dirty="0">
                <a:effectLst/>
                <a:latin typeface="Calibri" panose="020F0502020204030204" pitchFamily="34" charset="0"/>
                <a:ea typeface="Times New Roman" panose="02020603050405020304" pitchFamily="18" charset="0"/>
              </a:rPr>
              <a:t> </a:t>
            </a:r>
          </a:p>
          <a:p>
            <a:endParaRPr lang="en-US" sz="1800" dirty="0">
              <a:effectLst/>
              <a:latin typeface="Calibri" panose="020F0502020204030204" pitchFamily="34"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Standards identify the specific skills or areas of knowledge that an item measures. Aligned standards will appear in the reports for Authoring tests, helping you pinpoint the specific areas in which a student may be excelling or may need additional support.</a:t>
            </a:r>
            <a:endParaRPr lang="en-US" dirty="0"/>
          </a:p>
          <a:p>
            <a:endParaRPr lang="en-US" dirty="0"/>
          </a:p>
          <a:p>
            <a:endParaRPr lang="en-US" dirty="0"/>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12"/>
          </p:nvPr>
        </p:nvSpPr>
        <p:spPr>
          <a:xfrm>
            <a:off x="4615277" y="6789012"/>
            <a:ext cx="78548" cy="231784"/>
          </a:xfrm>
        </p:spPr>
        <p:txBody>
          <a:bodyPr/>
          <a:lstStyle/>
          <a:p>
            <a:fld id="{79F9670F-B05C-4E29-9927-D8558D7BA470}" type="slidenum">
              <a:rPr lang="en-US" smtClean="0"/>
              <a:pPr/>
              <a:t>16</a:t>
            </a:fld>
            <a:endParaRPr lang="en-US"/>
          </a:p>
        </p:txBody>
      </p:sp>
    </p:spTree>
    <p:extLst>
      <p:ext uri="{BB962C8B-B14F-4D97-AF65-F5344CB8AC3E}">
        <p14:creationId xmlns:p14="http://schemas.microsoft.com/office/powerpoint/2010/main" val="383585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Items content tab allows you to manage your existing items, as well as create new items. A filter panel beside the table helps you locate specific content based on its date range, item type, subject, grade level, or other properties. You can also use the toolbar above the table table to perform actions on your items, such as previewing the item, creating copies of them, printing them as PDFs, or sharing them with other users.</a:t>
            </a:r>
          </a:p>
          <a:p>
            <a:endParaRPr lang="en-US" dirty="0"/>
          </a:p>
          <a:p>
            <a:r>
              <a:rPr lang="en-US" dirty="0"/>
              <a:t>Note that in some cases, the tables on the Items tab will not display until you select filter options from the panel on the left and click Apply.</a:t>
            </a:r>
          </a:p>
          <a:p>
            <a:endParaRPr lang="en-US" dirty="0"/>
          </a:p>
        </p:txBody>
      </p:sp>
      <p:sp>
        <p:nvSpPr>
          <p:cNvPr id="4" name="Slide Number Placeholder 3"/>
          <p:cNvSpPr>
            <a:spLocks noGrp="1"/>
          </p:cNvSpPr>
          <p:nvPr>
            <p:ph type="sldNum" sz="quarter" idx="5"/>
          </p:nvPr>
        </p:nvSpPr>
        <p:spPr/>
        <p:txBody>
          <a:bodyPr/>
          <a:lstStyle/>
          <a:p>
            <a:fld id="{D0840A31-90C4-4115-B521-B8FD53B01173}" type="slidenum">
              <a:rPr lang="en-US" smtClean="0"/>
              <a:pPr/>
              <a:t>17</a:t>
            </a:fld>
            <a:endParaRPr lang="en-US"/>
          </a:p>
        </p:txBody>
      </p:sp>
      <p:sp>
        <p:nvSpPr>
          <p:cNvPr id="7" name="Slide Image Placeholder 6">
            <a:extLst>
              <a:ext uri="{FF2B5EF4-FFF2-40B4-BE49-F238E27FC236}">
                <a16:creationId xmlns:a16="http://schemas.microsoft.com/office/drawing/2014/main" id="{89203F1C-9214-484B-B856-6BB6ABF7B7EE}"/>
              </a:ext>
            </a:extLst>
          </p:cNvPr>
          <p:cNvSpPr>
            <a:spLocks noGrp="1" noRot="1" noChangeAspect="1"/>
          </p:cNvSpPr>
          <p:nvPr>
            <p:ph type="sldImg"/>
          </p:nvPr>
        </p:nvSpPr>
        <p:spPr/>
      </p:sp>
    </p:spTree>
    <p:extLst>
      <p:ext uri="{BB962C8B-B14F-4D97-AF65-F5344CB8AC3E}">
        <p14:creationId xmlns:p14="http://schemas.microsoft.com/office/powerpoint/2010/main" val="32436431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Tests content tab allows you to manage your existing tests, as well as create new tests. A filter panel beside the table helps you locate specific content based on its subject, grade level, or other properties. You can also use the toolbar above the table to copy, label, share, restore, archive, delete, or administer a test. </a:t>
            </a:r>
          </a:p>
          <a:p>
            <a:endParaRPr lang="en-US" dirty="0"/>
          </a:p>
          <a:p>
            <a:r>
              <a:rPr lang="en-US" dirty="0"/>
              <a:t>Note that in some cases, the tables on the Tests tab will not display until you select filter options from the panel on the left and click Apply.</a:t>
            </a:r>
          </a:p>
          <a:p>
            <a:endParaRPr lang="en-US" dirty="0"/>
          </a:p>
        </p:txBody>
      </p:sp>
      <p:sp>
        <p:nvSpPr>
          <p:cNvPr id="4" name="Slide Number Placeholder 3"/>
          <p:cNvSpPr>
            <a:spLocks noGrp="1"/>
          </p:cNvSpPr>
          <p:nvPr>
            <p:ph type="sldNum" sz="quarter" idx="5"/>
          </p:nvPr>
        </p:nvSpPr>
        <p:spPr/>
        <p:txBody>
          <a:bodyPr/>
          <a:lstStyle/>
          <a:p>
            <a:fld id="{D0840A31-90C4-4115-B521-B8FD53B01173}" type="slidenum">
              <a:rPr lang="en-US" smtClean="0"/>
              <a:t>18</a:t>
            </a:fld>
            <a:endParaRPr lang="en-US"/>
          </a:p>
        </p:txBody>
      </p:sp>
    </p:spTree>
    <p:extLst>
      <p:ext uri="{BB962C8B-B14F-4D97-AF65-F5344CB8AC3E}">
        <p14:creationId xmlns:p14="http://schemas.microsoft.com/office/powerpoint/2010/main" val="3446605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Standards content tab displays standards publications provided by your Assessment Program. You cannot create or modify standards publications, but you can preview them to see the keys for the individual standards. Knowing the right standard key can be helpful when aligning items to standards or when filtering the content tabs by standard. When you find the key you need it’s a good idea to write it down for future reference.</a:t>
            </a:r>
          </a:p>
        </p:txBody>
      </p:sp>
      <p:sp>
        <p:nvSpPr>
          <p:cNvPr id="4" name="Slide Number Placeholder 3"/>
          <p:cNvSpPr>
            <a:spLocks noGrp="1"/>
          </p:cNvSpPr>
          <p:nvPr>
            <p:ph type="sldNum" sz="quarter" idx="5"/>
          </p:nvPr>
        </p:nvSpPr>
        <p:spPr/>
        <p:txBody>
          <a:bodyPr/>
          <a:lstStyle/>
          <a:p>
            <a:fld id="{D0840A31-90C4-4115-B521-B8FD53B01173}" type="slidenum">
              <a:rPr lang="en-US" smtClean="0"/>
              <a:pPr/>
              <a:t>19</a:t>
            </a:fld>
            <a:endParaRPr lang="en-US"/>
          </a:p>
        </p:txBody>
      </p:sp>
      <p:sp>
        <p:nvSpPr>
          <p:cNvPr id="7" name="Slide Image Placeholder 6">
            <a:extLst>
              <a:ext uri="{FF2B5EF4-FFF2-40B4-BE49-F238E27FC236}">
                <a16:creationId xmlns:a16="http://schemas.microsoft.com/office/drawing/2014/main" id="{B3FDF8D6-5D8D-4614-858B-2624B9C48AD4}"/>
              </a:ext>
            </a:extLst>
          </p:cNvPr>
          <p:cNvSpPr>
            <a:spLocks noGrp="1" noRot="1" noChangeAspect="1"/>
          </p:cNvSpPr>
          <p:nvPr>
            <p:ph type="sldImg"/>
          </p:nvPr>
        </p:nvSpPr>
        <p:spPr/>
      </p:sp>
    </p:spTree>
    <p:extLst>
      <p:ext uri="{BB962C8B-B14F-4D97-AF65-F5344CB8AC3E}">
        <p14:creationId xmlns:p14="http://schemas.microsoft.com/office/powerpoint/2010/main" val="137313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709613"/>
            <a:ext cx="6319837" cy="3554412"/>
          </a:xfrm>
        </p:spPr>
      </p:sp>
      <p:sp>
        <p:nvSpPr>
          <p:cNvPr id="3" name="Notes Placeholder 2"/>
          <p:cNvSpPr>
            <a:spLocks noGrp="1"/>
          </p:cNvSpPr>
          <p:nvPr>
            <p:ph type="body" idx="1"/>
          </p:nvPr>
        </p:nvSpPr>
        <p:spPr/>
        <p:txBody>
          <a:bodyPr/>
          <a:lstStyle/>
          <a:p>
            <a:r>
              <a:rPr lang="en-US" dirty="0"/>
              <a:t>There are ten topics covered in this training module. You can jump to the section slides if you need information on a single topic. The topics are:</a:t>
            </a:r>
          </a:p>
          <a:p>
            <a:endParaRPr lang="en-US" dirty="0"/>
          </a:p>
          <a:p>
            <a:pPr marL="0" indent="0">
              <a:buFont typeface="Arial" panose="020B0604020202020204" pitchFamily="34" charset="0"/>
              <a:buNone/>
            </a:pPr>
            <a:r>
              <a:rPr lang="en-US" dirty="0"/>
              <a:t>1.   How to Access Authoring</a:t>
            </a:r>
          </a:p>
          <a:p>
            <a:pPr marL="0" indent="0">
              <a:buFont typeface="Arial" panose="020B0604020202020204" pitchFamily="34" charset="0"/>
              <a:buNone/>
            </a:pPr>
            <a:r>
              <a:rPr lang="en-US" dirty="0"/>
              <a:t>2.   How to Navigate the Authoring Site</a:t>
            </a:r>
          </a:p>
          <a:p>
            <a:pPr marL="0" indent="0">
              <a:buFont typeface="Arial" panose="020B0604020202020204" pitchFamily="34" charset="0"/>
              <a:buNone/>
            </a:pPr>
            <a:r>
              <a:rPr lang="en-US" dirty="0"/>
              <a:t>3.   How to Create Original Items for Your Tests</a:t>
            </a:r>
          </a:p>
          <a:p>
            <a:pPr marL="0" indent="0">
              <a:buFont typeface="Arial" panose="020B0604020202020204" pitchFamily="34" charset="0"/>
              <a:buNone/>
            </a:pPr>
            <a:r>
              <a:rPr lang="en-US" dirty="0"/>
              <a:t>4.   How to Create Tests to Be Administered to Students (Automatically and Manually).  </a:t>
            </a:r>
          </a:p>
          <a:p>
            <a:pPr marL="0" indent="0">
              <a:buFont typeface="Arial" panose="020B0604020202020204" pitchFamily="34" charset="0"/>
              <a:buNone/>
            </a:pPr>
            <a:r>
              <a:rPr lang="en-US" dirty="0"/>
              <a:t>5.   How to Publish Tests to the Test Administration Site</a:t>
            </a:r>
          </a:p>
          <a:p>
            <a:pPr marL="0" indent="0">
              <a:buFont typeface="Arial" panose="020B0604020202020204" pitchFamily="34" charset="0"/>
              <a:buNone/>
            </a:pPr>
            <a:r>
              <a:rPr lang="en-US" dirty="0"/>
              <a:t>6.   How to Generate Test Booklets for Paper Testing</a:t>
            </a:r>
          </a:p>
          <a:p>
            <a:pPr marL="0" indent="0">
              <a:buFont typeface="Arial" panose="020B0604020202020204" pitchFamily="34" charset="0"/>
              <a:buNone/>
            </a:pPr>
            <a:r>
              <a:rPr lang="en-US" dirty="0"/>
              <a:t>7.   How to Work with the Items and Tests Available to You</a:t>
            </a:r>
          </a:p>
          <a:p>
            <a:pPr marL="0" indent="0">
              <a:buFont typeface="Arial" panose="020B0604020202020204" pitchFamily="34" charset="0"/>
              <a:buNone/>
            </a:pPr>
            <a:r>
              <a:rPr lang="en-US" dirty="0"/>
              <a:t>8.   How to Share Your Items and Tests with Other Educators</a:t>
            </a:r>
          </a:p>
          <a:p>
            <a:pPr marL="0" indent="0">
              <a:buFont typeface="Arial" panose="020B0604020202020204" pitchFamily="34" charset="0"/>
              <a:buNone/>
            </a:pPr>
            <a:r>
              <a:rPr lang="en-US" dirty="0"/>
              <a:t>10. Contact Information</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33237" rtl="0" eaLnBrk="0" fontAlgn="base" latinLnBrk="0" hangingPunct="0">
              <a:lnSpc>
                <a:spcPct val="100000"/>
              </a:lnSpc>
              <a:spcBef>
                <a:spcPct val="0"/>
              </a:spcBef>
              <a:spcAft>
                <a:spcPct val="0"/>
              </a:spcAft>
              <a:buClrTx/>
              <a:buSzTx/>
              <a:buFontTx/>
              <a:buNone/>
              <a:tabLst/>
              <a:defRPr/>
            </a:pPr>
            <a:fld id="{DBA2C2E2-0E08-480B-A22D-C2F2EBF6A27D}" type="slidenum">
              <a:rPr kumimoji="0" lang="en-US" sz="1200" b="0" i="0" u="none" strike="noStrike" kern="1200" cap="none" spc="0" normalizeH="0" baseline="0" noProof="0">
                <a:ln>
                  <a:noFill/>
                </a:ln>
                <a:solidFill>
                  <a:srgbClr val="000000"/>
                </a:solidFill>
                <a:effectLst/>
                <a:uLnTx/>
                <a:uFillTx/>
                <a:latin typeface="ITC Franklin Gothic Std Bk Cd"/>
                <a:ea typeface="ＭＳ Ｐゴシック" charset="-128"/>
                <a:cs typeface="+mn-cs"/>
              </a:rPr>
              <a:pPr marL="0" marR="0" lvl="0" indent="0" algn="r" defTabSz="933237"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srgbClr val="000000"/>
              </a:solidFill>
              <a:effectLst/>
              <a:uLnTx/>
              <a:uFillTx/>
              <a:latin typeface="ITC Franklin Gothic Std Bk Cd"/>
              <a:ea typeface="ＭＳ Ｐゴシック" charset="-128"/>
              <a:cs typeface="+mn-cs"/>
            </a:endParaRPr>
          </a:p>
        </p:txBody>
      </p:sp>
    </p:spTree>
    <p:extLst>
      <p:ext uri="{BB962C8B-B14F-4D97-AF65-F5344CB8AC3E}">
        <p14:creationId xmlns:p14="http://schemas.microsoft.com/office/powerpoint/2010/main" val="617757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Each content tab includes a filter panel to help you find the items, tests, or standards you want to work with. The available filter options are different for each content type, but their use is similar.</a:t>
            </a:r>
          </a:p>
          <a:p>
            <a:endParaRPr lang="en-US" dirty="0"/>
          </a:p>
          <a:p>
            <a:r>
              <a:rPr lang="en-US" dirty="0"/>
              <a:t>To search for items or tests, enter a term in the search field in the filters menu and click Apply. Any item or tests that contain that term in their name, content, or properties will display in the table of results. </a:t>
            </a:r>
          </a:p>
          <a:p>
            <a:endParaRPr lang="en-US" dirty="0"/>
          </a:p>
          <a:p>
            <a:r>
              <a:rPr lang="en-US" dirty="0"/>
              <a:t>If you need to search for content aligned to a particular </a:t>
            </a:r>
            <a:r>
              <a:rPr lang="en-US" b="0" dirty="0"/>
              <a:t>standard, </a:t>
            </a:r>
            <a:r>
              <a:rPr lang="en-US" dirty="0"/>
              <a:t>you should use the Standard search field. It’s helpful to use the Standards content tab to find the quick key identifier (such as “A-APR.1”) and type it into the Standard search field.</a:t>
            </a:r>
          </a:p>
        </p:txBody>
      </p:sp>
      <p:sp>
        <p:nvSpPr>
          <p:cNvPr id="4" name="Slide Number Placeholder 3"/>
          <p:cNvSpPr>
            <a:spLocks noGrp="1"/>
          </p:cNvSpPr>
          <p:nvPr>
            <p:ph type="sldNum" sz="quarter" idx="5"/>
          </p:nvPr>
        </p:nvSpPr>
        <p:spPr/>
        <p:txBody>
          <a:bodyPr/>
          <a:lstStyle/>
          <a:p>
            <a:fld id="{D0840A31-90C4-4115-B521-B8FD53B01173}" type="slidenum">
              <a:rPr lang="en-US" smtClean="0"/>
              <a:pPr/>
              <a:t>20</a:t>
            </a:fld>
            <a:endParaRPr lang="en-US"/>
          </a:p>
        </p:txBody>
      </p:sp>
      <p:sp>
        <p:nvSpPr>
          <p:cNvPr id="7" name="Slide Image Placeholder 6">
            <a:extLst>
              <a:ext uri="{FF2B5EF4-FFF2-40B4-BE49-F238E27FC236}">
                <a16:creationId xmlns:a16="http://schemas.microsoft.com/office/drawing/2014/main" id="{309CD851-0B15-48F4-B114-D2F7431FC72C}"/>
              </a:ext>
            </a:extLst>
          </p:cNvPr>
          <p:cNvSpPr>
            <a:spLocks noGrp="1" noRot="1" noChangeAspect="1"/>
          </p:cNvSpPr>
          <p:nvPr>
            <p:ph type="sldImg"/>
          </p:nvPr>
        </p:nvSpPr>
        <p:spPr/>
      </p:sp>
    </p:spTree>
    <p:extLst>
      <p:ext uri="{BB962C8B-B14F-4D97-AF65-F5344CB8AC3E}">
        <p14:creationId xmlns:p14="http://schemas.microsoft.com/office/powerpoint/2010/main" val="119229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This table is a summary of the filter options available on the Items and Tests tabs.</a:t>
            </a:r>
          </a:p>
          <a:p>
            <a:endParaRPr lang="en-US" dirty="0"/>
          </a:p>
        </p:txBody>
      </p:sp>
      <p:sp>
        <p:nvSpPr>
          <p:cNvPr id="4" name="Slide Number Placeholder 3"/>
          <p:cNvSpPr>
            <a:spLocks noGrp="1"/>
          </p:cNvSpPr>
          <p:nvPr>
            <p:ph type="sldNum" sz="quarter" idx="5"/>
          </p:nvPr>
        </p:nvSpPr>
        <p:spPr/>
        <p:txBody>
          <a:bodyPr/>
          <a:lstStyle/>
          <a:p>
            <a:fld id="{D0840A31-90C4-4115-B521-B8FD53B01173}" type="slidenum">
              <a:rPr lang="en-US" smtClean="0"/>
              <a:pPr/>
              <a:t>21</a:t>
            </a:fld>
            <a:endParaRPr lang="en-US"/>
          </a:p>
        </p:txBody>
      </p:sp>
      <p:sp>
        <p:nvSpPr>
          <p:cNvPr id="7" name="Slide Image Placeholder 6">
            <a:extLst>
              <a:ext uri="{FF2B5EF4-FFF2-40B4-BE49-F238E27FC236}">
                <a16:creationId xmlns:a16="http://schemas.microsoft.com/office/drawing/2014/main" id="{9AE1B0B7-5487-4226-922D-B3DD2217A119}"/>
              </a:ext>
            </a:extLst>
          </p:cNvPr>
          <p:cNvSpPr>
            <a:spLocks noGrp="1" noRot="1" noChangeAspect="1"/>
          </p:cNvSpPr>
          <p:nvPr>
            <p:ph type="sldImg"/>
          </p:nvPr>
        </p:nvSpPr>
        <p:spPr/>
      </p:sp>
    </p:spTree>
    <p:extLst>
      <p:ext uri="{BB962C8B-B14F-4D97-AF65-F5344CB8AC3E}">
        <p14:creationId xmlns:p14="http://schemas.microsoft.com/office/powerpoint/2010/main" val="36750247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table is a summary of the filter options available for Items only; and the filter options available on all three tabs: Items, Tests, and Standards.</a:t>
            </a:r>
          </a:p>
          <a:p>
            <a:endParaRPr lang="en-US" dirty="0"/>
          </a:p>
        </p:txBody>
      </p:sp>
      <p:sp>
        <p:nvSpPr>
          <p:cNvPr id="4" name="Slide Number Placeholder 3"/>
          <p:cNvSpPr>
            <a:spLocks noGrp="1"/>
          </p:cNvSpPr>
          <p:nvPr>
            <p:ph type="sldNum" sz="quarter" idx="5"/>
          </p:nvPr>
        </p:nvSpPr>
        <p:spPr/>
        <p:txBody>
          <a:bodyPr/>
          <a:lstStyle/>
          <a:p>
            <a:fld id="{D0840A31-90C4-4115-B521-B8FD53B01173}" type="slidenum">
              <a:rPr lang="en-US" smtClean="0"/>
              <a:t>22</a:t>
            </a:fld>
            <a:endParaRPr lang="en-US"/>
          </a:p>
        </p:txBody>
      </p:sp>
    </p:spTree>
    <p:extLst>
      <p:ext uri="{BB962C8B-B14F-4D97-AF65-F5344CB8AC3E}">
        <p14:creationId xmlns:p14="http://schemas.microsoft.com/office/powerpoint/2010/main" val="2524509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This section explains how to create original items by filling out templates in the item builder page.</a:t>
            </a:r>
          </a:p>
        </p:txBody>
      </p:sp>
      <p:sp>
        <p:nvSpPr>
          <p:cNvPr id="4" name="Slide Number Placeholder 3"/>
          <p:cNvSpPr>
            <a:spLocks noGrp="1"/>
          </p:cNvSpPr>
          <p:nvPr>
            <p:ph type="sldNum" sz="quarter" idx="5"/>
          </p:nvPr>
        </p:nvSpPr>
        <p:spPr/>
        <p:txBody>
          <a:bodyPr/>
          <a:lstStyle/>
          <a:p>
            <a:fld id="{D0840A31-90C4-4115-B521-B8FD53B01173}" type="slidenum">
              <a:rPr lang="en-US" smtClean="0"/>
              <a:pPr/>
              <a:t>23</a:t>
            </a:fld>
            <a:endParaRPr lang="en-US"/>
          </a:p>
        </p:txBody>
      </p:sp>
      <p:sp>
        <p:nvSpPr>
          <p:cNvPr id="7" name="Slide Image Placeholder 6">
            <a:extLst>
              <a:ext uri="{FF2B5EF4-FFF2-40B4-BE49-F238E27FC236}">
                <a16:creationId xmlns:a16="http://schemas.microsoft.com/office/drawing/2014/main" id="{DA5CB255-0E9C-4C37-8432-9C147902FB93}"/>
              </a:ext>
            </a:extLst>
          </p:cNvPr>
          <p:cNvSpPr>
            <a:spLocks noGrp="1" noRot="1" noChangeAspect="1"/>
          </p:cNvSpPr>
          <p:nvPr>
            <p:ph type="sldImg"/>
          </p:nvPr>
        </p:nvSpPr>
        <p:spPr/>
      </p:sp>
    </p:spTree>
    <p:extLst>
      <p:ext uri="{BB962C8B-B14F-4D97-AF65-F5344CB8AC3E}">
        <p14:creationId xmlns:p14="http://schemas.microsoft.com/office/powerpoint/2010/main" val="4420731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 To create a new item, click on the Create New Item link on the Dashboard or open the Items content tab and click the Create New Item button.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40A31-90C4-4115-B521-B8FD53B011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Image Placeholder 6">
            <a:extLst>
              <a:ext uri="{FF2B5EF4-FFF2-40B4-BE49-F238E27FC236}">
                <a16:creationId xmlns:a16="http://schemas.microsoft.com/office/drawing/2014/main" id="{92590705-4437-4B72-AF11-F7CA749F71C7}"/>
              </a:ext>
            </a:extLst>
          </p:cNvPr>
          <p:cNvSpPr>
            <a:spLocks noGrp="1" noRot="1" noChangeAspect="1"/>
          </p:cNvSpPr>
          <p:nvPr>
            <p:ph type="sldImg"/>
          </p:nvPr>
        </p:nvSpPr>
        <p:spPr/>
      </p:sp>
    </p:spTree>
    <p:extLst>
      <p:ext uri="{BB962C8B-B14F-4D97-AF65-F5344CB8AC3E}">
        <p14:creationId xmlns:p14="http://schemas.microsoft.com/office/powerpoint/2010/main" val="31229250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 collection of item types will display. Those displaying an edit icon, which looks like a pencil, need to be scored by hand in the Reporting system. You can hover over a template to read a description of the item type. Click the item type template for the one you want to create. You can arrange the collection alphabetically or by default recommended order of common types.</a:t>
            </a:r>
          </a:p>
          <a:p>
            <a:endParaRPr lang="en-US" dirty="0"/>
          </a:p>
          <a:p>
            <a:r>
              <a:rPr lang="en-US" dirty="0"/>
              <a:t>There are many different item types available. All of them involve three main steps, except for the stimulus template, which doesn’t require a response area or answer key. The item types are Stimulus, Multiple Choice/Select, Hot Text, Hot Spot, Edit Task Inline Choice, Edit Task, Simple Text Entry, Embedded Text Entry, Text Drag and Drop, Image Drag and Drop, Table Match, Equation Response, and Multi-Part.</a:t>
            </a:r>
          </a:p>
          <a:p>
            <a:endParaRPr lang="en-US" dirty="0"/>
          </a:p>
        </p:txBody>
      </p:sp>
      <p:sp>
        <p:nvSpPr>
          <p:cNvPr id="4" name="Slide Number Placeholder 3"/>
          <p:cNvSpPr>
            <a:spLocks noGrp="1"/>
          </p:cNvSpPr>
          <p:nvPr>
            <p:ph type="sldNum" sz="quarter" idx="5"/>
          </p:nvPr>
        </p:nvSpPr>
        <p:spPr/>
        <p:txBody>
          <a:bodyPr/>
          <a:lstStyle/>
          <a:p>
            <a:fld id="{D0840A31-90C4-4115-B521-B8FD53B01173}" type="slidenum">
              <a:rPr lang="en-US" smtClean="0"/>
              <a:pPr/>
              <a:t>25</a:t>
            </a:fld>
            <a:endParaRPr lang="en-US"/>
          </a:p>
        </p:txBody>
      </p:sp>
      <p:sp>
        <p:nvSpPr>
          <p:cNvPr id="7" name="Slide Image Placeholder 6">
            <a:extLst>
              <a:ext uri="{FF2B5EF4-FFF2-40B4-BE49-F238E27FC236}">
                <a16:creationId xmlns:a16="http://schemas.microsoft.com/office/drawing/2014/main" id="{79EB9554-C6EE-41C7-B6F7-658A7C1E52AE}"/>
              </a:ext>
            </a:extLst>
          </p:cNvPr>
          <p:cNvSpPr>
            <a:spLocks noGrp="1" noRot="1" noChangeAspect="1"/>
          </p:cNvSpPr>
          <p:nvPr>
            <p:ph type="sldImg"/>
          </p:nvPr>
        </p:nvSpPr>
        <p:spPr/>
      </p:sp>
    </p:spTree>
    <p:extLst>
      <p:ext uri="{BB962C8B-B14F-4D97-AF65-F5344CB8AC3E}">
        <p14:creationId xmlns:p14="http://schemas.microsoft.com/office/powerpoint/2010/main" val="31383375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Here you see the three steps on the item builder page. Step one: composing the item prompt, step two: creating the response area, and step three: constructing answer keys. </a:t>
            </a:r>
          </a:p>
          <a:p>
            <a:endParaRPr lang="en-US" dirty="0"/>
          </a:p>
          <a:p>
            <a:r>
              <a:rPr lang="en-US" dirty="0"/>
              <a:t>The Compose Item Prompt section is where you build your question or write the directions students will follow to respond to an item. Enter the prompt in a text box at the top of each template. You can use the toolbar in the text box to format the text and insert media elements, such as images, videos, and tables.</a:t>
            </a:r>
          </a:p>
          <a:p>
            <a:endParaRPr lang="en-US" dirty="0"/>
          </a:p>
          <a:p>
            <a:r>
              <a:rPr lang="en-US" dirty="0"/>
              <a:t>Sections two and three are explained on the next several slides.</a:t>
            </a:r>
          </a:p>
        </p:txBody>
      </p:sp>
      <p:sp>
        <p:nvSpPr>
          <p:cNvPr id="4" name="Slide Number Placeholder 3"/>
          <p:cNvSpPr>
            <a:spLocks noGrp="1"/>
          </p:cNvSpPr>
          <p:nvPr>
            <p:ph type="sldNum" sz="quarter" idx="5"/>
          </p:nvPr>
        </p:nvSpPr>
        <p:spPr/>
        <p:txBody>
          <a:bodyPr/>
          <a:lstStyle/>
          <a:p>
            <a:fld id="{D0840A31-90C4-4115-B521-B8FD53B01173}" type="slidenum">
              <a:rPr lang="en-US" smtClean="0"/>
              <a:pPr/>
              <a:t>26</a:t>
            </a:fld>
            <a:endParaRPr lang="en-US"/>
          </a:p>
        </p:txBody>
      </p:sp>
      <p:sp>
        <p:nvSpPr>
          <p:cNvPr id="7" name="Slide Image Placeholder 6">
            <a:extLst>
              <a:ext uri="{FF2B5EF4-FFF2-40B4-BE49-F238E27FC236}">
                <a16:creationId xmlns:a16="http://schemas.microsoft.com/office/drawing/2014/main" id="{45BC7FE5-CBE6-4279-BC86-D05FAD6E5CFF}"/>
              </a:ext>
            </a:extLst>
          </p:cNvPr>
          <p:cNvSpPr>
            <a:spLocks noGrp="1" noRot="1" noChangeAspect="1"/>
          </p:cNvSpPr>
          <p:nvPr>
            <p:ph type="sldImg"/>
          </p:nvPr>
        </p:nvSpPr>
        <p:spPr/>
      </p:sp>
    </p:spTree>
    <p:extLst>
      <p:ext uri="{BB962C8B-B14F-4D97-AF65-F5344CB8AC3E}">
        <p14:creationId xmlns:p14="http://schemas.microsoft.com/office/powerpoint/2010/main" val="6226280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response area of the item (step two) is where students interact with various interactive features in order to answer the question or respond to the stimulus. Response areas are different for each type of item template available. Items may require students to select an answer from a list of options, type a response in a text box, enter an equation with an on-screen keypad, drag and drop answer options onto an image or chart, and more. When you click the More Info button, instructions for completing the section will drop down, along with a link that takes you to that portion of the system User Guide.</a:t>
            </a:r>
          </a:p>
          <a:p>
            <a:endParaRPr lang="en-US" dirty="0"/>
          </a:p>
          <a:p>
            <a:r>
              <a:rPr lang="en-US" dirty="0"/>
              <a:t>This image shows the Create Multiple Choice Options section where you can add a rationale for each answer option and add options by clicking the Add Option button at the bottom of the section.</a:t>
            </a:r>
          </a:p>
        </p:txBody>
      </p:sp>
      <p:sp>
        <p:nvSpPr>
          <p:cNvPr id="4" name="Slide Number Placeholder 3"/>
          <p:cNvSpPr>
            <a:spLocks noGrp="1"/>
          </p:cNvSpPr>
          <p:nvPr>
            <p:ph type="sldNum" sz="quarter" idx="5"/>
          </p:nvPr>
        </p:nvSpPr>
        <p:spPr/>
        <p:txBody>
          <a:bodyPr/>
          <a:lstStyle/>
          <a:p>
            <a:fld id="{D0840A31-90C4-4115-B521-B8FD53B01173}" type="slidenum">
              <a:rPr lang="en-US" smtClean="0"/>
              <a:pPr/>
              <a:t>27</a:t>
            </a:fld>
            <a:endParaRPr lang="en-US"/>
          </a:p>
        </p:txBody>
      </p:sp>
      <p:sp>
        <p:nvSpPr>
          <p:cNvPr id="7" name="Slide Image Placeholder 6">
            <a:extLst>
              <a:ext uri="{FF2B5EF4-FFF2-40B4-BE49-F238E27FC236}">
                <a16:creationId xmlns:a16="http://schemas.microsoft.com/office/drawing/2014/main" id="{16AA5F6F-2DAD-4060-A6FD-BD5A361CB589}"/>
              </a:ext>
            </a:extLst>
          </p:cNvPr>
          <p:cNvSpPr>
            <a:spLocks noGrp="1" noRot="1" noChangeAspect="1"/>
          </p:cNvSpPr>
          <p:nvPr>
            <p:ph type="sldImg"/>
          </p:nvPr>
        </p:nvSpPr>
        <p:spPr/>
      </p:sp>
    </p:spTree>
    <p:extLst>
      <p:ext uri="{BB962C8B-B14F-4D97-AF65-F5344CB8AC3E}">
        <p14:creationId xmlns:p14="http://schemas.microsoft.com/office/powerpoint/2010/main" val="41623967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answer key section is used to determine how many points an item is worth and how the student’s response will be scored. For machine-scored items, the section shows a preview of the item’s response area, where you should enter a valid response and select the number of points (Maximum Score) the response is worth. To allow points for a partially correct answer, click on the Add Tab button, which looks like a plus sign, and create more answer keys. You can explain each valid response in the Explanation box. The Include Scoring Description checkbox lets you add a reader-friendly description of the scoring criteria and an example of a valid response, which will be available in Reporting for this item.</a:t>
            </a:r>
          </a:p>
          <a:p>
            <a:endParaRPr lang="en-US" dirty="0"/>
          </a:p>
          <a:p>
            <a:r>
              <a:rPr lang="en-US" dirty="0"/>
              <a:t>For hand-scored items, the answer key section displays a Description field where you can enter scoring criteria and an Exemplar field where you can enter reader-friendly examples of valid responses for each score a student may earn. This information is used in Reporting, where student responses for the item will be scored by hand.</a:t>
            </a:r>
          </a:p>
        </p:txBody>
      </p:sp>
      <p:sp>
        <p:nvSpPr>
          <p:cNvPr id="4" name="Slide Number Placeholder 3"/>
          <p:cNvSpPr>
            <a:spLocks noGrp="1"/>
          </p:cNvSpPr>
          <p:nvPr>
            <p:ph type="sldNum" sz="quarter" idx="5"/>
          </p:nvPr>
        </p:nvSpPr>
        <p:spPr/>
        <p:txBody>
          <a:bodyPr/>
          <a:lstStyle/>
          <a:p>
            <a:fld id="{D0840A31-90C4-4115-B521-B8FD53B01173}" type="slidenum">
              <a:rPr lang="en-US" smtClean="0"/>
              <a:pPr/>
              <a:t>28</a:t>
            </a:fld>
            <a:endParaRPr lang="en-US"/>
          </a:p>
        </p:txBody>
      </p:sp>
      <p:sp>
        <p:nvSpPr>
          <p:cNvPr id="7" name="Slide Image Placeholder 6">
            <a:extLst>
              <a:ext uri="{FF2B5EF4-FFF2-40B4-BE49-F238E27FC236}">
                <a16:creationId xmlns:a16="http://schemas.microsoft.com/office/drawing/2014/main" id="{A4CD6E04-31C2-42A0-8439-6589612DDACD}"/>
              </a:ext>
            </a:extLst>
          </p:cNvPr>
          <p:cNvSpPr>
            <a:spLocks noGrp="1" noRot="1" noChangeAspect="1"/>
          </p:cNvSpPr>
          <p:nvPr>
            <p:ph type="sldImg"/>
          </p:nvPr>
        </p:nvSpPr>
        <p:spPr/>
      </p:sp>
    </p:spTree>
    <p:extLst>
      <p:ext uri="{BB962C8B-B14F-4D97-AF65-F5344CB8AC3E}">
        <p14:creationId xmlns:p14="http://schemas.microsoft.com/office/powerpoint/2010/main" val="18004751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At the top of the window, you will see an item toolbar. This toolbar allows you to perform tasks such as adding item properties, previewing an item, saving an item, and submitting an item for review. </a:t>
            </a:r>
          </a:p>
          <a:p>
            <a:endParaRPr lang="en-US" dirty="0"/>
          </a:p>
          <a:p>
            <a:r>
              <a:rPr lang="en-US" dirty="0"/>
              <a:t>The Item Properties button allows you to enter item details such as its name, grade, subject, and standard.</a:t>
            </a:r>
          </a:p>
          <a:p>
            <a:endParaRPr lang="en-US" dirty="0"/>
          </a:p>
          <a:p>
            <a:r>
              <a:rPr lang="en-US" dirty="0"/>
              <a:t>The Preview Button allows you to preview how your item will appear.</a:t>
            </a:r>
          </a:p>
          <a:p>
            <a:endParaRPr lang="en-US" dirty="0"/>
          </a:p>
          <a:p>
            <a:r>
              <a:rPr lang="en-US" dirty="0"/>
              <a:t>The Save Item button saves your item to your Items library with a Draft status. Your library items can be added to tests or shared with other users. </a:t>
            </a:r>
          </a:p>
          <a:p>
            <a:pPr lvl="0"/>
            <a:endParaRPr lang="en-US" dirty="0"/>
          </a:p>
          <a:p>
            <a:pPr lvl="0"/>
            <a:r>
              <a:rPr lang="en-US" dirty="0"/>
              <a:t>The Save as PDF button allows authorized users to create a printable version of an item, with or without scoring guidelines in the printout.</a:t>
            </a:r>
          </a:p>
          <a:p>
            <a:pPr lvl="0"/>
            <a:endParaRPr lang="en-US" dirty="0"/>
          </a:p>
          <a:p>
            <a:pPr lvl="0"/>
            <a:r>
              <a:rPr lang="en-US" dirty="0"/>
              <a:t>The Undo button opens a popup window displaying previous drafts of the item. </a:t>
            </a:r>
          </a:p>
          <a:p>
            <a:endParaRPr lang="en-US" dirty="0"/>
          </a:p>
        </p:txBody>
      </p:sp>
      <p:sp>
        <p:nvSpPr>
          <p:cNvPr id="4" name="Slide Number Placeholder 3"/>
          <p:cNvSpPr>
            <a:spLocks noGrp="1"/>
          </p:cNvSpPr>
          <p:nvPr>
            <p:ph type="sldNum" sz="quarter" idx="5"/>
          </p:nvPr>
        </p:nvSpPr>
        <p:spPr/>
        <p:txBody>
          <a:bodyPr/>
          <a:lstStyle/>
          <a:p>
            <a:fld id="{D0840A31-90C4-4115-B521-B8FD53B01173}" type="slidenum">
              <a:rPr lang="en-US" smtClean="0"/>
              <a:pPr/>
              <a:t>29</a:t>
            </a:fld>
            <a:endParaRPr lang="en-US"/>
          </a:p>
        </p:txBody>
      </p:sp>
      <p:sp>
        <p:nvSpPr>
          <p:cNvPr id="7" name="Slide Image Placeholder 6">
            <a:extLst>
              <a:ext uri="{FF2B5EF4-FFF2-40B4-BE49-F238E27FC236}">
                <a16:creationId xmlns:a16="http://schemas.microsoft.com/office/drawing/2014/main" id="{49222AB3-2608-490C-B1AA-4891940A1FE7}"/>
              </a:ext>
            </a:extLst>
          </p:cNvPr>
          <p:cNvSpPr>
            <a:spLocks noGrp="1" noRot="1" noChangeAspect="1"/>
          </p:cNvSpPr>
          <p:nvPr>
            <p:ph type="sldImg"/>
          </p:nvPr>
        </p:nvSpPr>
        <p:spPr/>
      </p:sp>
    </p:spTree>
    <p:extLst>
      <p:ext uri="{BB962C8B-B14F-4D97-AF65-F5344CB8AC3E}">
        <p14:creationId xmlns:p14="http://schemas.microsoft.com/office/powerpoint/2010/main" val="4249830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This section explains how to log in to the Authoring system.</a:t>
            </a:r>
          </a:p>
        </p:txBody>
      </p:sp>
      <p:sp>
        <p:nvSpPr>
          <p:cNvPr id="4" name="Slide Number Placeholder 3"/>
          <p:cNvSpPr>
            <a:spLocks noGrp="1"/>
          </p:cNvSpPr>
          <p:nvPr>
            <p:ph type="sldNum" sz="quarter" idx="5"/>
          </p:nvPr>
        </p:nvSpPr>
        <p:spPr/>
        <p:txBody>
          <a:bodyPr/>
          <a:lstStyle/>
          <a:p>
            <a:fld id="{D0840A31-90C4-4115-B521-B8FD53B01173}" type="slidenum">
              <a:rPr lang="en-US" smtClean="0"/>
              <a:pPr/>
              <a:t>3</a:t>
            </a:fld>
            <a:endParaRPr lang="en-US"/>
          </a:p>
        </p:txBody>
      </p:sp>
      <p:sp>
        <p:nvSpPr>
          <p:cNvPr id="7" name="Slide Image Placeholder 6">
            <a:extLst>
              <a:ext uri="{FF2B5EF4-FFF2-40B4-BE49-F238E27FC236}">
                <a16:creationId xmlns:a16="http://schemas.microsoft.com/office/drawing/2014/main" id="{F6B07DB6-7DB0-482B-919F-2A157659AA87}"/>
              </a:ext>
            </a:extLst>
          </p:cNvPr>
          <p:cNvSpPr>
            <a:spLocks noGrp="1" noRot="1" noChangeAspect="1"/>
          </p:cNvSpPr>
          <p:nvPr>
            <p:ph type="sldImg"/>
          </p:nvPr>
        </p:nvSpPr>
        <p:spPr/>
      </p:sp>
    </p:spTree>
    <p:extLst>
      <p:ext uri="{BB962C8B-B14F-4D97-AF65-F5344CB8AC3E}">
        <p14:creationId xmlns:p14="http://schemas.microsoft.com/office/powerpoint/2010/main" val="954084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You can use the Item Properties menu in the item toolbar to align your items to standards and to enter other helpful details, such as the subject and grade levels an item belongs to.</a:t>
            </a:r>
          </a:p>
          <a:p>
            <a:endParaRPr lang="en-US" dirty="0"/>
          </a:p>
          <a:p>
            <a:r>
              <a:rPr lang="en-US" dirty="0"/>
              <a:t>Standards identify the specific skills or areas of knowledge that an item measures. Aligned standards will appear in the reports for Authoring tests, helping you pinpoint the specific areas in which a student may be excelling or may need additional support. The properties you set up for items also make it easier to filter items when adding them to tests or locating them in the Items tab. </a:t>
            </a:r>
          </a:p>
          <a:p>
            <a:endParaRPr lang="en-US" dirty="0"/>
          </a:p>
          <a:p>
            <a:r>
              <a:rPr lang="en-US" dirty="0"/>
              <a:t>Item properties can be entered at any point while an item has a Draft status. However, once an item is added to a test and the test is published, the item status changes to Published and its properties will be locked, along with its content. </a:t>
            </a:r>
          </a:p>
          <a:p>
            <a:endParaRPr lang="en-US" dirty="0"/>
          </a:p>
        </p:txBody>
      </p:sp>
      <p:sp>
        <p:nvSpPr>
          <p:cNvPr id="4" name="Slide Number Placeholder 3"/>
          <p:cNvSpPr>
            <a:spLocks noGrp="1"/>
          </p:cNvSpPr>
          <p:nvPr>
            <p:ph type="sldNum" sz="quarter" idx="5"/>
          </p:nvPr>
        </p:nvSpPr>
        <p:spPr/>
        <p:txBody>
          <a:bodyPr/>
          <a:lstStyle/>
          <a:p>
            <a:fld id="{D0840A31-90C4-4115-B521-B8FD53B01173}" type="slidenum">
              <a:rPr lang="en-US" smtClean="0"/>
              <a:pPr/>
              <a:t>30</a:t>
            </a:fld>
            <a:endParaRPr lang="en-US"/>
          </a:p>
        </p:txBody>
      </p:sp>
      <p:sp>
        <p:nvSpPr>
          <p:cNvPr id="7" name="Slide Image Placeholder 6">
            <a:extLst>
              <a:ext uri="{FF2B5EF4-FFF2-40B4-BE49-F238E27FC236}">
                <a16:creationId xmlns:a16="http://schemas.microsoft.com/office/drawing/2014/main" id="{2E4D8686-642F-4334-97B1-F6BEA9712C64}"/>
              </a:ext>
            </a:extLst>
          </p:cNvPr>
          <p:cNvSpPr>
            <a:spLocks noGrp="1" noRot="1" noChangeAspect="1"/>
          </p:cNvSpPr>
          <p:nvPr>
            <p:ph type="sldImg"/>
          </p:nvPr>
        </p:nvSpPr>
        <p:spPr/>
      </p:sp>
    </p:spTree>
    <p:extLst>
      <p:ext uri="{BB962C8B-B14F-4D97-AF65-F5344CB8AC3E}">
        <p14:creationId xmlns:p14="http://schemas.microsoft.com/office/powerpoint/2010/main" val="22184133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Passage Set template allows you to create a reading passage or other type of media, such as an image or video, that students will view in order to answer additional items that are linked to the set. For example, you can create a reading passage about a historical event and link it with items that will evaluate the students’ understanding of that event.</a:t>
            </a:r>
          </a:p>
          <a:p>
            <a:endParaRPr lang="en-US" dirty="0"/>
          </a:p>
          <a:p>
            <a:r>
              <a:rPr lang="en-US" dirty="0"/>
              <a:t>You can group multiple items in a passage set on a single test page. The passage or media element in a passage set does not include a response area or an answer key, but the items you link with it do.</a:t>
            </a:r>
          </a:p>
          <a:p>
            <a:endParaRPr lang="en-US" dirty="0"/>
          </a:p>
          <a:p>
            <a:r>
              <a:rPr lang="en-US" dirty="0"/>
              <a:t>To fill out the template, enter the content for the passage or other media type in the provided text box. You can use the toolbar in this box to format the text and insert media elements.</a:t>
            </a:r>
          </a:p>
          <a:p>
            <a:endParaRPr lang="en-US" dirty="0"/>
          </a:p>
          <a:p>
            <a:r>
              <a:rPr lang="en-US" dirty="0"/>
              <a:t>In the item toolbar above the template, click Save Item.</a:t>
            </a:r>
          </a:p>
          <a:p>
            <a:endParaRPr lang="en-US" dirty="0"/>
          </a:p>
          <a:p>
            <a:r>
              <a:rPr lang="en-US" dirty="0"/>
              <a:t>To create items to link with the stimulus, click the Add Item to Item Set button, which looks like a plus sign, to the left of the template. Then select an item type to proceed with adding the item. Note that you cannot link a stimulus with another stimulus. You can enter the content for the linked item by following the instructions for the appropriate item type, as presented later in this module. You can add more items, as necessary. You cannot link a stimulus to an original item that already exists in your libraries.</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
        <p:nvSpPr>
          <p:cNvPr id="11" name="Slide Image Placeholder 10">
            <a:extLst>
              <a:ext uri="{FF2B5EF4-FFF2-40B4-BE49-F238E27FC236}">
                <a16:creationId xmlns:a16="http://schemas.microsoft.com/office/drawing/2014/main" id="{E6340471-E1B0-4883-B2E9-E65B2692A02B}"/>
              </a:ext>
            </a:extLst>
          </p:cNvPr>
          <p:cNvSpPr>
            <a:spLocks noGrp="1" noRot="1" noChangeAspect="1"/>
          </p:cNvSpPr>
          <p:nvPr>
            <p:ph type="sldImg"/>
          </p:nvPr>
        </p:nvSpPr>
        <p:spPr/>
      </p:sp>
    </p:spTree>
    <p:extLst>
      <p:ext uri="{BB962C8B-B14F-4D97-AF65-F5344CB8AC3E}">
        <p14:creationId xmlns:p14="http://schemas.microsoft.com/office/powerpoint/2010/main" val="33653986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Multiple Choice/Multiple Select items requires students to select a single option or multiple options from a list of possible answer options.</a:t>
            </a:r>
          </a:p>
          <a:p>
            <a:pPr lvl="0"/>
            <a:r>
              <a:rPr lang="en-US" dirty="0"/>
              <a:t>To fill out the template, replace the sample text with the item’s question or directions in the Compose Item Prompt section. In the Create Multiple Choice Options section, sample response options are already provided. You can click each option to replace the sample text with the desired text for that response option.</a:t>
            </a:r>
          </a:p>
          <a:p>
            <a:pPr lvl="0"/>
            <a:endParaRPr lang="en-US" dirty="0"/>
          </a:p>
          <a:p>
            <a:pPr lvl="0"/>
            <a:r>
              <a:rPr lang="en-US" dirty="0"/>
              <a:t>If you want to add additional response options to the item, click Add Option and then enter the content for the new option that appears. To remove an option, click the menu button beside it and then click Delete. If you want to enter the rationale for why a response option is correct or incorrect, click the menu button beside it, then enter a description in the Add Rationale field and click Save.</a:t>
            </a:r>
          </a:p>
          <a:p>
            <a:pPr lvl="0"/>
            <a:endParaRPr lang="en-US" dirty="0"/>
          </a:p>
          <a:p>
            <a:pPr lvl="0"/>
            <a:r>
              <a:rPr lang="en-US" dirty="0"/>
              <a:t>In the Construct Answer Keys section, enter the item’s highest possible score in the Maximum Score field. If you want to allow students to select more than one response option, set the Multiselect toggle to Yes. Then specify the maximum number of options they can select in the Maximum Selections field. To create answer keys for the item, do the following: In the Points field, enter the score for a correct or partially correct response. Note that if a sample response is already entered, you may need to clear its checkbox first. Then, in the provided response area, select the response options that students would need to select in order to earn the score you entered in the Points field. You can add an explanation for the correct answers in the Explanation field above the answer options.</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
        <p:nvSpPr>
          <p:cNvPr id="11" name="Slide Image Placeholder 10">
            <a:extLst>
              <a:ext uri="{FF2B5EF4-FFF2-40B4-BE49-F238E27FC236}">
                <a16:creationId xmlns:a16="http://schemas.microsoft.com/office/drawing/2014/main" id="{71A9C693-FA96-433A-890D-64BFF3EB0AA0}"/>
              </a:ext>
            </a:extLst>
          </p:cNvPr>
          <p:cNvSpPr>
            <a:spLocks noGrp="1" noRot="1" noChangeAspect="1"/>
          </p:cNvSpPr>
          <p:nvPr>
            <p:ph type="sldImg"/>
          </p:nvPr>
        </p:nvSpPr>
        <p:spPr/>
      </p:sp>
    </p:spTree>
    <p:extLst>
      <p:ext uri="{BB962C8B-B14F-4D97-AF65-F5344CB8AC3E}">
        <p14:creationId xmlns:p14="http://schemas.microsoft.com/office/powerpoint/2010/main" val="17784096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Hot Text items require students to select words or phrases in a section of text. The words and phrases appear shaded when students select them. For example, a Hot Text item might provide a sentence and ask students to select all the adjectives in it.</a:t>
            </a:r>
          </a:p>
          <a:p>
            <a:endParaRPr lang="en-US" dirty="0"/>
          </a:p>
          <a:p>
            <a:r>
              <a:rPr lang="en-US" dirty="0"/>
              <a:t>In the Compose Item Prompt section, replace the sample text with the item’s question or directions.. The Create Hot Text Elements section displays sample text, including selectable words. Delete this sample text and enter new text containing the words or phrases students will select.</a:t>
            </a:r>
          </a:p>
          <a:p>
            <a:endParaRPr lang="en-US" dirty="0"/>
          </a:p>
          <a:p>
            <a:r>
              <a:rPr lang="en-US" dirty="0"/>
              <a:t>To tag a word or phrase that will be selectable to students, do the following: First, click and drag the cursor across a word or phrase to highlight it. Next, click Set as Selectable below the text box. A border appears around the selected word. If you need to </a:t>
            </a:r>
            <a:r>
              <a:rPr lang="en-US" dirty="0" err="1"/>
              <a:t>untag</a:t>
            </a:r>
            <a:r>
              <a:rPr lang="en-US" dirty="0"/>
              <a:t> a word you marked as selectable, click that word and then click Clear Selectable.</a:t>
            </a:r>
          </a:p>
          <a:p>
            <a:endParaRPr lang="en-US" dirty="0"/>
          </a:p>
          <a:p>
            <a:r>
              <a:rPr lang="en-US" dirty="0"/>
              <a:t>In the Construct Answer Keys section, enter the highest possible score in the Maximum Score field. To create answer keys for the item, do the following: In the Points field, enter the score for a correct or partially correct response. Then, in the provided response area, click the words or phrases that students would need to select in order to earn the score you entered in the Points field.</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
        <p:nvSpPr>
          <p:cNvPr id="11" name="Slide Image Placeholder 10">
            <a:extLst>
              <a:ext uri="{FF2B5EF4-FFF2-40B4-BE49-F238E27FC236}">
                <a16:creationId xmlns:a16="http://schemas.microsoft.com/office/drawing/2014/main" id="{9F451E68-4516-4938-BCC9-A9648AD33C79}"/>
              </a:ext>
            </a:extLst>
          </p:cNvPr>
          <p:cNvSpPr>
            <a:spLocks noGrp="1" noRot="1" noChangeAspect="1"/>
          </p:cNvSpPr>
          <p:nvPr>
            <p:ph type="sldImg"/>
          </p:nvPr>
        </p:nvSpPr>
        <p:spPr/>
      </p:sp>
    </p:spTree>
    <p:extLst>
      <p:ext uri="{BB962C8B-B14F-4D97-AF65-F5344CB8AC3E}">
        <p14:creationId xmlns:p14="http://schemas.microsoft.com/office/powerpoint/2010/main" val="18737215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Hot Spot items require students to select one or more clickable regions on an image. A rectangular border appears around each region the students select. For example, a Hot Spot item can show a diagram of an animal cell and ask students to identify the parts.</a:t>
            </a:r>
          </a:p>
          <a:p>
            <a:endParaRPr lang="en-US" dirty="0"/>
          </a:p>
          <a:p>
            <a:r>
              <a:rPr lang="en-US" dirty="0"/>
              <a:t>First, in the Compose Item Prompt section, replace the sample text with the item’s question or directions. Next, in the Upload Image and Set Hot Spot Region section, upload an image for the item. To do so, click Upload Image. In the Image Properties window, click Browse Server. If the image you want to use for the item is already available in the File Manager window, select it and click Add to Item. You can use the search bar in the corner to search for an image by its file name. If the image you want to use is not available in the File Manager window, click Upload File and select an image file from your computer. Then select the image and click Add to Item. The image must be 600×600 pixels or smaller and under 1.5 MB. In the Image Properties window, click OK.</a:t>
            </a:r>
          </a:p>
          <a:p>
            <a:endParaRPr lang="en-US" dirty="0"/>
          </a:p>
          <a:p>
            <a:r>
              <a:rPr lang="en-US" dirty="0"/>
              <a:t>Next, to create the selectable regions on the image, do the following: Click the image once to set the first corner of the selectable rectangle, then click one more time where you want to set its opposite corner (do not click and drag). A red box appears, but this will not be visible to students. To move a selectable region, click that region and drag it to the desired location. You can copy or delete a selectable region by selecting that region's box and then clicking Copy or Delete. </a:t>
            </a:r>
          </a:p>
          <a:p>
            <a:endParaRPr lang="en-US" dirty="0"/>
          </a:p>
          <a:p>
            <a:r>
              <a:rPr lang="en-US" dirty="0"/>
              <a:t>In the Construct Answer Keys section, enter the highest possible score in the Maximum Score field. Optionally, to limit the number of hot spot regions students can select at a time, enter a value in the Maximum Selections field. To create answer keys for the item, do the following. In the Points field, enter the score for a correct or partially correct response. If a sample response is already entered, you may need to unselect that hot spot first. In the provided response area, click the image regions that students would need to select in order to earn the score you entered in the Points field.</a:t>
            </a:r>
          </a:p>
          <a:p>
            <a:endParaRPr lang="en-US" dirty="0"/>
          </a:p>
          <a:p>
            <a:r>
              <a:rPr lang="en-US" dirty="0"/>
              <a:t>More information on how to add images to items can be found on slides 27–37.</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
        <p:nvSpPr>
          <p:cNvPr id="11" name="Slide Image Placeholder 10">
            <a:extLst>
              <a:ext uri="{FF2B5EF4-FFF2-40B4-BE49-F238E27FC236}">
                <a16:creationId xmlns:a16="http://schemas.microsoft.com/office/drawing/2014/main" id="{411D03FD-CC53-4126-B29D-33DA76E279A0}"/>
              </a:ext>
            </a:extLst>
          </p:cNvPr>
          <p:cNvSpPr>
            <a:spLocks noGrp="1" noRot="1" noChangeAspect="1"/>
          </p:cNvSpPr>
          <p:nvPr>
            <p:ph type="sldImg"/>
          </p:nvPr>
        </p:nvSpPr>
        <p:spPr/>
      </p:sp>
    </p:spTree>
    <p:extLst>
      <p:ext uri="{BB962C8B-B14F-4D97-AF65-F5344CB8AC3E}">
        <p14:creationId xmlns:p14="http://schemas.microsoft.com/office/powerpoint/2010/main" val="19122173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Edit Task Inline Choice items provide a section of text in which one or more words appear as dropdown menus. Students select answer options from the dropdowns to replace the original words in the text. For example, an Edit Task Inline Choice item can provide a sentence with a misspelled word and ask students to select the correct spelling from the dropdown.</a:t>
            </a:r>
          </a:p>
          <a:p>
            <a:endParaRPr lang="en-US" dirty="0"/>
          </a:p>
          <a:p>
            <a:r>
              <a:rPr lang="en-US" dirty="0"/>
              <a:t>In the Compose Item Prompt section, replace the sample text with the item’s question or directions. The Create Edit Task Elements with Inline Choice Lists section displays sample text content, including an editable word. Delete this sample text and enter new content with the words that students will replace.</a:t>
            </a:r>
          </a:p>
          <a:p>
            <a:endParaRPr lang="en-US" dirty="0"/>
          </a:p>
          <a:p>
            <a:r>
              <a:rPr lang="en-US" dirty="0"/>
              <a:t>To tag a word or phrase that students will be able to replace, do the following: Click and drag the cursor across the desired word or phrase to highlight it. Click Set as Editable below the text box. A border appears around the selected word and the Inline Choice window appears. In the Inline Choice window, enter a replacement option for the tagged word in the blank text box. To add additional replacement options, click Add Option and enter the replacement option in the new text box that appears.</a:t>
            </a:r>
          </a:p>
          <a:p>
            <a:endParaRPr lang="en-US" dirty="0"/>
          </a:p>
          <a:p>
            <a:r>
              <a:rPr lang="en-US" dirty="0"/>
              <a:t>In the Construct Answer Keys section, the maximum score is automatically set based on the number of editable elements you created. You cannot customize this score. To create the item’s answer key, click the editable words in the sample response area and replace each one with the correct answer option. The item will automatically assign students the appropriate number of points for their response based on the number of correct selections they made.</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
        <p:nvSpPr>
          <p:cNvPr id="11" name="Slide Image Placeholder 10">
            <a:extLst>
              <a:ext uri="{FF2B5EF4-FFF2-40B4-BE49-F238E27FC236}">
                <a16:creationId xmlns:a16="http://schemas.microsoft.com/office/drawing/2014/main" id="{A39959FD-E663-4BB0-BAB8-50D07162843B}"/>
              </a:ext>
            </a:extLst>
          </p:cNvPr>
          <p:cNvSpPr>
            <a:spLocks noGrp="1" noRot="1" noChangeAspect="1"/>
          </p:cNvSpPr>
          <p:nvPr>
            <p:ph type="sldImg"/>
          </p:nvPr>
        </p:nvSpPr>
        <p:spPr/>
      </p:sp>
    </p:spTree>
    <p:extLst>
      <p:ext uri="{BB962C8B-B14F-4D97-AF65-F5344CB8AC3E}">
        <p14:creationId xmlns:p14="http://schemas.microsoft.com/office/powerpoint/2010/main" val="19680908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Edit Task items require students to make edits to a specified word or phrase in a sentence or paragraph. Students can click each of these words or phrases to open a text box which allows them to type a replacement for the original text. These items must be scored by an authorized user in the Reporting system. For example, an Edit Task item can provide a sentence with a misspelled word and ask students to enter the correct spelling for it in a popup text box.</a:t>
            </a:r>
          </a:p>
          <a:p>
            <a:endParaRPr lang="en-US" dirty="0"/>
          </a:p>
          <a:p>
            <a:r>
              <a:rPr lang="en-US" dirty="0"/>
              <a:t>In the Compose Item Prompt section, replace the sample text with the item’s question or directions. </a:t>
            </a:r>
          </a:p>
          <a:p>
            <a:r>
              <a:rPr lang="en-US" dirty="0"/>
              <a:t>The Create Edit Task Elements section displays sample text content, including an editable word. Delete this sample text and enter new text content containing the words that students will replace. To tag a word or phrase that students will be able to replace, do the following. Click and drag the cursor across a word or phrase to highlight it. Then click Set as Editable below the text box. A border appears for the selected word.</a:t>
            </a:r>
          </a:p>
          <a:p>
            <a:endParaRPr lang="en-US" dirty="0"/>
          </a:p>
          <a:p>
            <a:r>
              <a:rPr lang="en-US" dirty="0"/>
              <a:t>In the Construct Answer Keys section, enter the item’s highest possible score in the Maximum Score field. Fill out the rubric for the correct, full-credit response for the item. In the Description field, describe how a student must respond to the item in order to earn full credit. In the Exemplar field, enter an example of a response that would earn full credit. Note that the template automatically creates a rubric tab for each possible score a student can earn, based on the maximum score. To fill out any additional rubrics for the item, click the tab for that rubric and enter a description and exemplar for the rubric’s score.</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
        <p:nvSpPr>
          <p:cNvPr id="11" name="Slide Image Placeholder 10">
            <a:extLst>
              <a:ext uri="{FF2B5EF4-FFF2-40B4-BE49-F238E27FC236}">
                <a16:creationId xmlns:a16="http://schemas.microsoft.com/office/drawing/2014/main" id="{731901F8-F4FF-4A3A-819C-6B48038A9F97}"/>
              </a:ext>
            </a:extLst>
          </p:cNvPr>
          <p:cNvSpPr>
            <a:spLocks noGrp="1" noRot="1" noChangeAspect="1"/>
          </p:cNvSpPr>
          <p:nvPr>
            <p:ph type="sldImg"/>
          </p:nvPr>
        </p:nvSpPr>
        <p:spPr/>
      </p:sp>
    </p:spTree>
    <p:extLst>
      <p:ext uri="{BB962C8B-B14F-4D97-AF65-F5344CB8AC3E}">
        <p14:creationId xmlns:p14="http://schemas.microsoft.com/office/powerpoint/2010/main" val="35683875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Simple Text Entry items require students to type a written response in a provided text box. You can choose what kind of toolbar to include in the text box. For example, a Simple Text Entry item might ask students to write a short essay about their favorite historical figure. Note that these items must be scored by a user in the Reporting system.</a:t>
            </a:r>
          </a:p>
          <a:p>
            <a:endParaRPr lang="en-US" dirty="0"/>
          </a:p>
          <a:p>
            <a:r>
              <a:rPr lang="en-US" dirty="0"/>
              <a:t>In the Compose Item Prompt section, replace the sample text with the item’s question or directions. You can use the toolbar to format the text and insert media elements. To specify the height of the students' text box, enter a value in the Number of Rows in Text Box field. To specify the type of toolbar that will be available to students, select an option from the Text Editor to Show Student menu.  You can choose to use no toolbar, or you can use a toolbar with buttons for spell check, formatting text, and/or adding bulleted lists or numbered lists.</a:t>
            </a:r>
          </a:p>
          <a:p>
            <a:endParaRPr lang="en-US" dirty="0"/>
          </a:p>
          <a:p>
            <a:r>
              <a:rPr lang="en-US" dirty="0"/>
              <a:t>To fill out the rubric for the item’s full-credit response, enter the maximum score in the Points field. In the Description field, describe how students must respond in order to earn full credit. In the Exemplar field, enter an example of a response that would earn full credit. Note that the template automatically creates a rubric tab for each possible score a student can earn based on the maximum score. To fill out any additional rubrics, click the tab for that rubric and enter a description and exemplar for the rubric’s score.</a:t>
            </a:r>
          </a:p>
          <a:p>
            <a:endParaRPr lang="en-US" dirty="0"/>
          </a:p>
          <a:p>
            <a:r>
              <a:rPr lang="en-US" dirty="0"/>
              <a:t>If multiple scoring criteria should be used to evaluate the student’s response, you can click Add More at the bottom of the page to create a separate rubric for each criterion. For example, you can create separate rubrics for Spelling, Syntax, Comprehension, and so on.</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
        <p:nvSpPr>
          <p:cNvPr id="11" name="Slide Image Placeholder 10">
            <a:extLst>
              <a:ext uri="{FF2B5EF4-FFF2-40B4-BE49-F238E27FC236}">
                <a16:creationId xmlns:a16="http://schemas.microsoft.com/office/drawing/2014/main" id="{924C6A0F-AA96-40A7-8FBC-790DB9919583}"/>
              </a:ext>
            </a:extLst>
          </p:cNvPr>
          <p:cNvSpPr>
            <a:spLocks noGrp="1" noRot="1" noChangeAspect="1"/>
          </p:cNvSpPr>
          <p:nvPr>
            <p:ph type="sldImg"/>
          </p:nvPr>
        </p:nvSpPr>
        <p:spPr/>
      </p:sp>
    </p:spTree>
    <p:extLst>
      <p:ext uri="{BB962C8B-B14F-4D97-AF65-F5344CB8AC3E}">
        <p14:creationId xmlns:p14="http://schemas.microsoft.com/office/powerpoint/2010/main" val="13995858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Embedded Text Entry items require students to fill in one or more blank text boxes in a sentence by typing a response in the provided boxes. For example, an Embedded Text Entry item can provide a sentence with a missing word and ask students to fill in the blank with the appropriate vocabulary word that they learned in English class. These items must be scored by a user in the Reporting system.</a:t>
            </a:r>
          </a:p>
          <a:p>
            <a:endParaRPr lang="en-US" dirty="0"/>
          </a:p>
          <a:p>
            <a:r>
              <a:rPr lang="en-US" dirty="0"/>
              <a:t>In the Compose Item Prompt section, replace the sample text with the item’s question or directions. You can use the toolbar to format the text and insert media elements.</a:t>
            </a:r>
          </a:p>
          <a:p>
            <a:endParaRPr lang="en-US" dirty="0"/>
          </a:p>
          <a:p>
            <a:r>
              <a:rPr lang="en-US" dirty="0"/>
              <a:t>The Create Embedded Text Entry Elements section displays sample text with a blank text box. Replace this sample content with the new text content and text boxes for your item.</a:t>
            </a:r>
          </a:p>
          <a:p>
            <a:endParaRPr lang="en-US" dirty="0"/>
          </a:p>
          <a:p>
            <a:r>
              <a:rPr lang="en-US" dirty="0"/>
              <a:t>To insert a blank text box in the response area, click the cursor where you want to place the text box, and then click Insert Text Field. You can insert multiple text boxes, if necessary. In the Enter Text Field Properties window, specify the length of the blank text box. If you need to remove a blank text box from the response area, click the box, and then click Clear Text Field.</a:t>
            </a:r>
          </a:p>
          <a:p>
            <a:endParaRPr lang="en-US" dirty="0"/>
          </a:p>
          <a:p>
            <a:r>
              <a:rPr lang="en-US" dirty="0"/>
              <a:t>In the Construct Answer Keys section, enter the item’s highest possible score in the Maximum Score field. Fill out the rubric for the correct, full-credit response for the item. In the Description field, describe how a student must respond to the item in order to earn full credit. In the Exemplar field, enter an example of a response that would earn full credit. Note that the template automatically creates a rubric tab for each possible score a student can earn, based on the maximum score. To fill out any additional rubrics for the item, click the tab for that rubric and enter a description and exemplar for the rubric’s score.</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
        <p:nvSpPr>
          <p:cNvPr id="11" name="Slide Image Placeholder 10">
            <a:extLst>
              <a:ext uri="{FF2B5EF4-FFF2-40B4-BE49-F238E27FC236}">
                <a16:creationId xmlns:a16="http://schemas.microsoft.com/office/drawing/2014/main" id="{D77CE4FD-5E64-47E8-9000-CFF4F7563435}"/>
              </a:ext>
            </a:extLst>
          </p:cNvPr>
          <p:cNvSpPr>
            <a:spLocks noGrp="1" noRot="1" noChangeAspect="1"/>
          </p:cNvSpPr>
          <p:nvPr>
            <p:ph type="sldImg"/>
          </p:nvPr>
        </p:nvSpPr>
        <p:spPr/>
      </p:sp>
    </p:spTree>
    <p:extLst>
      <p:ext uri="{BB962C8B-B14F-4D97-AF65-F5344CB8AC3E}">
        <p14:creationId xmlns:p14="http://schemas.microsoft.com/office/powerpoint/2010/main" val="20642625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Text Drag and Drop items require students to fill in one or more blank "drop" boxes in a sentence or paragraph by dragging response options into those boxes from a word bank. For example, a Text Drag and Drop item can provide a sentence with a missing word and ask students to fill in the blank with a vocabulary word from the provided word bank.</a:t>
            </a:r>
          </a:p>
          <a:p>
            <a:endParaRPr lang="en-US" dirty="0"/>
          </a:p>
          <a:p>
            <a:r>
              <a:rPr lang="en-US" dirty="0"/>
              <a:t>In the Compose Item Prompt section, replace the sample text with the item’s question or directions. </a:t>
            </a:r>
          </a:p>
          <a:p>
            <a:endParaRPr lang="en-US" dirty="0"/>
          </a:p>
          <a:p>
            <a:r>
              <a:rPr lang="en-US" dirty="0"/>
              <a:t>The Enter Text and Set Drag and Drop Options section displays sample text content, including a blank drop box. Replace this sample content with the new text content and the blank text boxes for your item.</a:t>
            </a:r>
          </a:p>
          <a:p>
            <a:endParaRPr lang="en-US" dirty="0"/>
          </a:p>
          <a:p>
            <a:r>
              <a:rPr lang="en-US" dirty="0"/>
              <a:t>To insert a blank drop box in the response area, click where you want to place the drop box, and then click Insert Drop Area. You can insert multiple drop boxes, if necessary. If you need to remove a blank drop box from the response area, select the box and click Clear Drop Area.</a:t>
            </a:r>
          </a:p>
          <a:p>
            <a:endParaRPr lang="en-US" dirty="0"/>
          </a:p>
          <a:p>
            <a:r>
              <a:rPr lang="en-US" dirty="0"/>
              <a:t>The template displays sample word bank options below the text box. You can click these answer options to replace the sample text with the text that students will drag into the drop boxes. To create additional answer options, click Add Draggable Option and enter the content for that answer option in the box that appears.</a:t>
            </a:r>
          </a:p>
          <a:p>
            <a:endParaRPr lang="en-US" dirty="0"/>
          </a:p>
          <a:p>
            <a:r>
              <a:rPr lang="en-US" dirty="0"/>
              <a:t>In the Construct Answer Keys section, enter the item’s highest possible score in the Maximum Score field. Optionally, you can set the maximum number of times students can drag each answer option into a drop box by entering the value in the Maximum Matches of Each Answer Option field. If you enter a number greater than 1, students will be able to reuse each word bank option in multiple drop boxes. Also optionally, you can require students to use each answer option a certain number of times. To do so, enter the required value in the Minimum Matches of Each Answer Option field. Students will not be able to complete the item until they have used each answer option the specified number of times.</a:t>
            </a:r>
          </a:p>
          <a:p>
            <a:endParaRPr lang="en-US" dirty="0"/>
          </a:p>
          <a:p>
            <a:r>
              <a:rPr lang="en-US" dirty="0"/>
              <a:t>To create answer keys for the item, do the following. In the Points field, enter the score for a correct or partially correct response. If a sample response is already entered, you may need to drag it out of the response area first. In the provided response area, drag the answer options into the drop boxes required in order to earn the score you entered in the Points field.</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
        <p:nvSpPr>
          <p:cNvPr id="11" name="Slide Image Placeholder 10">
            <a:extLst>
              <a:ext uri="{FF2B5EF4-FFF2-40B4-BE49-F238E27FC236}">
                <a16:creationId xmlns:a16="http://schemas.microsoft.com/office/drawing/2014/main" id="{0109CF9F-9C6D-491E-8566-66A8470C466B}"/>
              </a:ext>
            </a:extLst>
          </p:cNvPr>
          <p:cNvSpPr>
            <a:spLocks noGrp="1" noRot="1" noChangeAspect="1"/>
          </p:cNvSpPr>
          <p:nvPr>
            <p:ph type="sldImg"/>
          </p:nvPr>
        </p:nvSpPr>
        <p:spPr/>
      </p:sp>
    </p:spTree>
    <p:extLst>
      <p:ext uri="{BB962C8B-B14F-4D97-AF65-F5344CB8AC3E}">
        <p14:creationId xmlns:p14="http://schemas.microsoft.com/office/powerpoint/2010/main" val="3631605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To log in to Authoring, go to your state portal. From the portal, select your user role card. On the next page, click the Authoring system card. Enter your username and password, and then click Secure Login to continue.</a:t>
            </a:r>
          </a:p>
        </p:txBody>
      </p:sp>
      <p:sp>
        <p:nvSpPr>
          <p:cNvPr id="4" name="Slide Number Placeholder 3"/>
          <p:cNvSpPr>
            <a:spLocks noGrp="1"/>
          </p:cNvSpPr>
          <p:nvPr>
            <p:ph type="sldNum" sz="quarter" idx="10"/>
          </p:nvPr>
        </p:nvSpPr>
        <p:spPr/>
        <p:txBody>
          <a:bodyPr/>
          <a:lstStyle/>
          <a:p>
            <a:pPr lvl="0"/>
            <a:fld id="{DBA2C2E2-0E08-480B-A22D-C2F2EBF6A27D}" type="slidenum">
              <a:rPr lang="en-US" noProof="0" smtClean="0"/>
              <a:pPr lvl="0"/>
              <a:t>4</a:t>
            </a:fld>
            <a:endParaRPr lang="en-US" noProof="0" dirty="0"/>
          </a:p>
        </p:txBody>
      </p:sp>
      <p:sp>
        <p:nvSpPr>
          <p:cNvPr id="7" name="Slide Image Placeholder 6">
            <a:extLst>
              <a:ext uri="{FF2B5EF4-FFF2-40B4-BE49-F238E27FC236}">
                <a16:creationId xmlns:a16="http://schemas.microsoft.com/office/drawing/2014/main" id="{810534BA-2372-4666-B8C9-16C9A7FAC0ED}"/>
              </a:ext>
            </a:extLst>
          </p:cNvPr>
          <p:cNvSpPr>
            <a:spLocks noGrp="1" noRot="1" noChangeAspect="1"/>
          </p:cNvSpPr>
          <p:nvPr>
            <p:ph type="sldImg"/>
          </p:nvPr>
        </p:nvSpPr>
        <p:spPr/>
      </p:sp>
    </p:spTree>
    <p:extLst>
      <p:ext uri="{BB962C8B-B14F-4D97-AF65-F5344CB8AC3E}">
        <p14:creationId xmlns:p14="http://schemas.microsoft.com/office/powerpoint/2010/main" val="30265540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Image Drag and Drop items require students to fill in the blank "drop" boxes on an image by dragging response options into those boxes from a word bank. You can specify the size and location of the drop boxes where students drag their answers. For example, an Image Drag and Drop item can provide a map of the Northern Hemisphere and ask students to place country names on the map using a provided word bank.</a:t>
            </a:r>
          </a:p>
          <a:p>
            <a:endParaRPr lang="en-US" dirty="0"/>
          </a:p>
          <a:p>
            <a:r>
              <a:rPr lang="en-US" dirty="0"/>
              <a:t>First, in the Compose Item Prompt section, replace the sample text with the item’s question or directions. You can use the toolbar to format the text and insert media elements. In the Select Background Image and Set Drag and Drop Regions section, click Upload Image. In the Image Properties window, click Browse Server. If the image you want to use for the item is already available in the File Manager window, select it and click Add to Item. You can use the search bar in the corner to search for an image by its file name. If the image you want to use is not available in the File Manager window, click Upload File and select an image file from your computer. Then select the image and click Add to Item.  The image must be 600×600 pixels or smaller and under 1.5 MB. The file may take a moment to upload.</a:t>
            </a:r>
          </a:p>
          <a:p>
            <a:endParaRPr lang="en-US" dirty="0"/>
          </a:p>
          <a:p>
            <a:r>
              <a:rPr lang="en-US" dirty="0"/>
              <a:t>To add the drop box areas to the image, do the following. Click the image once to set the first corner of the selectable rectangle, then click one more time where you want to set its opposite corner (do not click and drag). A red box appears, but this will not be visible to students. To move a drop box region, click that box and drag it to the desired location on the image. You can copy or delete a drop box region by selecting the box and then clicking Copy or Delete.</a:t>
            </a:r>
          </a:p>
          <a:p>
            <a:endParaRPr lang="en-US" dirty="0"/>
          </a:p>
          <a:p>
            <a:r>
              <a:rPr lang="en-US" dirty="0"/>
              <a:t>The item template displays sample answer options below the background image. You can click these answer options to replace the sample text with the new text or image that students will be able to drag into the drop boxes. If you want to create additional answer options, click Add Draggable Option and enter the content for that answer option in the box that appears. In the Construct Answer Keys section, enter the item’s highest possible score in the Maximum Score field.</a:t>
            </a:r>
          </a:p>
          <a:p>
            <a:endParaRPr lang="en-US" dirty="0"/>
          </a:p>
          <a:p>
            <a:r>
              <a:rPr lang="en-US" dirty="0"/>
              <a:t>If you want to limit how many times students can use each answer option in the word bank, enter the desired limit in the Maximum Matches of Each Answer Option field. If you enter a number greater than 1, students will be able to reuse each option in multiple drop boxes. If you want to require students to use each answer option a certain number of times, enter a value in the Minimum Matches of Each Answer Option field. Students will not be able to finish the item until they have used each response option the specified number of times.</a:t>
            </a:r>
          </a:p>
          <a:p>
            <a:endParaRPr lang="en-US" dirty="0"/>
          </a:p>
          <a:p>
            <a:r>
              <a:rPr lang="en-US" dirty="0"/>
              <a:t>To create answer keys for the item, do the following. In the Points field, enter the score for a correct or partially correct response. Note that if a sample response is already entered, you may need to drag it out of the response area first. Then, in the provided response area, drag the response options into the drop boxes required to earn the score you entered in the Points field.</a:t>
            </a:r>
          </a:p>
          <a:p>
            <a:endParaRPr lang="en-US" dirty="0"/>
          </a:p>
          <a:p>
            <a:r>
              <a:rPr lang="en-US" dirty="0"/>
              <a:t>More information on how to add images to items is located on slides 27–37.</a:t>
            </a: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
        <p:nvSpPr>
          <p:cNvPr id="11" name="Slide Image Placeholder 10">
            <a:extLst>
              <a:ext uri="{FF2B5EF4-FFF2-40B4-BE49-F238E27FC236}">
                <a16:creationId xmlns:a16="http://schemas.microsoft.com/office/drawing/2014/main" id="{5C2C0987-BF67-463B-9B3F-E86A4B4B6126}"/>
              </a:ext>
            </a:extLst>
          </p:cNvPr>
          <p:cNvSpPr>
            <a:spLocks noGrp="1" noRot="1" noChangeAspect="1"/>
          </p:cNvSpPr>
          <p:nvPr>
            <p:ph type="sldImg"/>
          </p:nvPr>
        </p:nvSpPr>
        <p:spPr/>
      </p:sp>
    </p:spTree>
    <p:extLst>
      <p:ext uri="{BB962C8B-B14F-4D97-AF65-F5344CB8AC3E}">
        <p14:creationId xmlns:p14="http://schemas.microsoft.com/office/powerpoint/2010/main" val="23009344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Table Match interactions provide two sets of match options in a table, with one set listed in columns and the other set listed in rows. Students match options in the columns to options in the rows by marking checkboxes in the cells where they intersect. In the example shown, the Table Match item lists a set of numbers in the rows and a set of properties in the columns (such as odd, even, positive, and negative), and students must select the properties that apply to each number.</a:t>
            </a:r>
          </a:p>
          <a:p>
            <a:endParaRPr lang="en-US" dirty="0"/>
          </a:p>
          <a:p>
            <a:r>
              <a:rPr lang="en-US" dirty="0"/>
              <a:t>To fill out the template, in the Compose Item Prompt section, replace the sample text with the item’s question or directions. You can use the toolbar to format the text and insert media elements.</a:t>
            </a:r>
          </a:p>
          <a:p>
            <a:endParaRPr lang="en-US" dirty="0"/>
          </a:p>
          <a:p>
            <a:r>
              <a:rPr lang="en-US" dirty="0"/>
              <a:t>The Create Table Match Options section displays a sample table. You can modify the match options that appear in each column header and row header. You can also modify the number of rows and columns that appear in the table.</a:t>
            </a:r>
          </a:p>
          <a:p>
            <a:endParaRPr lang="en-US" dirty="0"/>
          </a:p>
          <a:p>
            <a:r>
              <a:rPr lang="en-US" dirty="0"/>
              <a:t>To enter a caption for this table, click the text box above the table and type the caption. To enter match options in the table, click inside the row headers and column headers, and then replace the sample text with the content for the match options.</a:t>
            </a:r>
          </a:p>
          <a:p>
            <a:endParaRPr lang="en-US" dirty="0"/>
          </a:p>
          <a:p>
            <a:r>
              <a:rPr lang="en-US" dirty="0"/>
              <a:t>To modify the number of rows in the table, click the table rows button in the toolbar and select an option from the menu that appears. You can also right-click a row and select a menu option.</a:t>
            </a:r>
          </a:p>
          <a:p>
            <a:r>
              <a:rPr lang="en-US" dirty="0"/>
              <a:t>To modify the number of columns in the table, click the table columns button in the toolbar and select an option from the menu that appears. You can also right-click a column and select a menu option.</a:t>
            </a:r>
          </a:p>
          <a:p>
            <a:endParaRPr lang="en-US" dirty="0"/>
          </a:p>
          <a:p>
            <a:r>
              <a:rPr lang="en-US" dirty="0"/>
              <a:t>In the Construct Answer Keys section, enter the item’s highest possible score in the Maximum Score field. To set restrictions on the matches a student can make, do the following. In the Minimum Number of Total Matches field, enter the minimum number of checkboxes students must mark in the entire table. In the Maximum Number of Total Matches field, enter the maximum number of checkboxes students can mark in the entire table. In the Maximum Number of Checked Cells in Each Row field, enter the maximum number of checkboxes students can mark in any row. In the Maximum Number of Checked Cells in Each Column field, enter the maximum number of checkboxes students can mark in any column.</a:t>
            </a:r>
          </a:p>
          <a:p>
            <a:endParaRPr lang="en-US" dirty="0"/>
          </a:p>
          <a:p>
            <a:r>
              <a:rPr lang="en-US" dirty="0"/>
              <a:t>To create answer keys for the item, do the following: First, in the Points field, enter the score for a correct or partially correct response. Note that if a sample response is already entered, you may need to clear the checkboxes first. Then, in the provided response area, mark the checkboxes in the table cells that students would need to select in order to earn the score you entered in the Points field.</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
        <p:nvSpPr>
          <p:cNvPr id="11" name="Slide Image Placeholder 10">
            <a:extLst>
              <a:ext uri="{FF2B5EF4-FFF2-40B4-BE49-F238E27FC236}">
                <a16:creationId xmlns:a16="http://schemas.microsoft.com/office/drawing/2014/main" id="{90CB5A18-ACEC-49B1-A8F3-476DE42FF1B7}"/>
              </a:ext>
            </a:extLst>
          </p:cNvPr>
          <p:cNvSpPr>
            <a:spLocks noGrp="1" noRot="1" noChangeAspect="1"/>
          </p:cNvSpPr>
          <p:nvPr>
            <p:ph type="sldImg"/>
          </p:nvPr>
        </p:nvSpPr>
        <p:spPr/>
      </p:sp>
    </p:spTree>
    <p:extLst>
      <p:ext uri="{BB962C8B-B14F-4D97-AF65-F5344CB8AC3E}">
        <p14:creationId xmlns:p14="http://schemas.microsoft.com/office/powerpoint/2010/main" val="19049160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Equation Response items require students to use an on-screen keypad or their physical keyboard to enter a mathematical expression or equation in the response area. For example, an Equation item can provide an algebraic equation and ask students to solve for </a:t>
            </a:r>
            <a:r>
              <a:rPr lang="en-US" i="1" dirty="0"/>
              <a:t>x</a:t>
            </a:r>
            <a:r>
              <a:rPr lang="en-US" dirty="0"/>
              <a:t>.</a:t>
            </a:r>
          </a:p>
          <a:p>
            <a:endParaRPr lang="en-US" dirty="0"/>
          </a:p>
          <a:p>
            <a:r>
              <a:rPr lang="en-US" dirty="0"/>
              <a:t>In the Compose Item Prompt section, replace the sample text with the item’s question or directions. You can use the Add Math Equation button in the toolbar to insert a formula.</a:t>
            </a:r>
          </a:p>
          <a:p>
            <a:endParaRPr lang="en-US" dirty="0"/>
          </a:p>
          <a:p>
            <a:r>
              <a:rPr lang="en-US" dirty="0"/>
              <a:t>In the Select Equation Keypad section, select an option from the Equation Preset dropdown to determine which buttons will be available on the student’s keypad.</a:t>
            </a:r>
          </a:p>
          <a:p>
            <a:endParaRPr lang="en-US" dirty="0"/>
          </a:p>
          <a:p>
            <a:r>
              <a:rPr lang="en-US" dirty="0"/>
              <a:t>The keypad in this section displays the buttons associated with the selected Equation Preset type. All keypads include Back, Next, Undo, Redo, and Delete buttons at the top. </a:t>
            </a:r>
          </a:p>
          <a:p>
            <a:endParaRPr lang="en-US" dirty="0"/>
          </a:p>
          <a:p>
            <a:r>
              <a:rPr lang="en-US" dirty="0"/>
              <a:t>In the Construct Answer Keys section, enter the item’s highest possible score in the Maximum Score field.</a:t>
            </a:r>
          </a:p>
          <a:p>
            <a:endParaRPr lang="en-US" dirty="0"/>
          </a:p>
          <a:p>
            <a:r>
              <a:rPr lang="en-US" dirty="0"/>
              <a:t>Optionally, to set the item to automatically simplify the student’s entered response, set the Simplify Response toggle to Yes.</a:t>
            </a:r>
          </a:p>
          <a:p>
            <a:endParaRPr lang="en-US" dirty="0"/>
          </a:p>
          <a:p>
            <a:r>
              <a:rPr lang="en-US" dirty="0"/>
              <a:t>To create answer keys for the item, do the following. First, in the Points field, enter the score for a correct or partially correct response. If a sample response is already entered, you may need to clear the response area first. In the provided response area, use the keypad to enter the mathematical expression that students would input in order to earn the score you entered in the Points field. After entering a fraction, exponent, or root, you may need to click the right arrow button in order to enter additional characters.</a:t>
            </a: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
        <p:nvSpPr>
          <p:cNvPr id="11" name="Slide Image Placeholder 10">
            <a:extLst>
              <a:ext uri="{FF2B5EF4-FFF2-40B4-BE49-F238E27FC236}">
                <a16:creationId xmlns:a16="http://schemas.microsoft.com/office/drawing/2014/main" id="{732880AD-AF7C-4A8C-BF91-1855ABDAB7A2}"/>
              </a:ext>
            </a:extLst>
          </p:cNvPr>
          <p:cNvSpPr>
            <a:spLocks noGrp="1" noRot="1" noChangeAspect="1"/>
          </p:cNvSpPr>
          <p:nvPr>
            <p:ph type="sldImg"/>
          </p:nvPr>
        </p:nvSpPr>
        <p:spPr/>
      </p:sp>
    </p:spTree>
    <p:extLst>
      <p:ext uri="{BB962C8B-B14F-4D97-AF65-F5344CB8AC3E}">
        <p14:creationId xmlns:p14="http://schemas.microsoft.com/office/powerpoint/2010/main" val="32049846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1200"/>
              </a:spcAft>
            </a:pPr>
            <a:r>
              <a:rPr lang="en-US" dirty="0"/>
              <a:t>Here is a list of some factors associated with the Multi-Part item. The template allows you to combine two to four item types into a single item. </a:t>
            </a:r>
            <a:r>
              <a:rPr lang="en-US" sz="1800" dirty="0">
                <a:effectLst/>
                <a:latin typeface="Calibri" panose="020F0502020204030204" pitchFamily="34" charset="0"/>
                <a:ea typeface="Times New Roman" panose="02020603050405020304" pitchFamily="18" charset="0"/>
                <a:cs typeface="Calibri" panose="020F0502020204030204" pitchFamily="34" charset="0"/>
              </a:rPr>
              <a:t>When creating a Multi-Part item, you can choose how it will be scored, how many parts it includes, and which item type is used for each part. For example, a Multi-Part item with a Multiple Choice/Select part and an Edit Task part can ask students whether a statement is true or false, and then ask them to correct the part of the statement that is false.</a:t>
            </a:r>
          </a:p>
          <a:p>
            <a:pPr marL="0" marR="0">
              <a:spcBef>
                <a:spcPts val="600"/>
              </a:spcBef>
              <a:spcAft>
                <a:spcPts val="1200"/>
              </a:spcAft>
            </a:pP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marL="0" marR="0">
              <a:spcBef>
                <a:spcPts val="600"/>
              </a:spcBef>
              <a:spcAft>
                <a:spcPts val="12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If a Multi-Part item includes only two parts and both item types are machine-scored, then the Multi-Part item itself can be machine-scored. If a Multi-Part item includes more than two parts, or if any of the included item types are hand-scored, then the Multi-Part item must be scored by hand.</a:t>
            </a:r>
          </a:p>
          <a:p>
            <a:pPr marL="0" marR="0">
              <a:spcBef>
                <a:spcPts val="600"/>
              </a:spcBef>
              <a:spcAft>
                <a:spcPts val="1200"/>
              </a:spcAft>
            </a:pP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marL="0" marR="0">
              <a:spcBef>
                <a:spcPts val="600"/>
              </a:spcBef>
              <a:spcAft>
                <a:spcPts val="12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The templates for Multi-Part items require you to create a separate prompt and response area for each part of the item, but only one answer key is needed for the whole item. Some of the settings and fields that usually appear in the section for constructing answer keys will appear in the section for constructing response areas in Multi-Part item templates.</a:t>
            </a: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40747927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Multi-Part item template initiates with a page where you will select options under Scoring Method, Number of Parts to Create, parts of the Multi-Part item, and a button “Create Multi-Part Item.” After you click that button, the actual steps involved depend on which item type you selected for the first part of the item. For more information, you can consult the instructions for each item type in the Filling Out Item Templates section of the </a:t>
            </a:r>
            <a:r>
              <a:rPr lang="en-US" i="1" dirty="0"/>
              <a:t>Authoring User Guide</a:t>
            </a:r>
            <a:r>
              <a:rPr lang="en-US" dirty="0"/>
              <a:t>.</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5312185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0988" y="523875"/>
            <a:ext cx="3679825" cy="2070100"/>
          </a:xfrm>
        </p:spPr>
      </p:sp>
      <p:sp>
        <p:nvSpPr>
          <p:cNvPr id="3" name="Notes Placeholder 2"/>
          <p:cNvSpPr>
            <a:spLocks noGrp="1"/>
          </p:cNvSpPr>
          <p:nvPr>
            <p:ph type="body" idx="1"/>
          </p:nvPr>
        </p:nvSpPr>
        <p:spPr/>
        <p:txBody>
          <a:bodyPr/>
          <a:lstStyle/>
          <a:p>
            <a:r>
              <a:rPr lang="en-US" dirty="0"/>
              <a:t>This section covers how to create a test automatically using the Test Generator Wizard.</a:t>
            </a:r>
          </a:p>
        </p:txBody>
      </p:sp>
      <p:sp>
        <p:nvSpPr>
          <p:cNvPr id="4" name="Slide Number Placeholder 3"/>
          <p:cNvSpPr>
            <a:spLocks noGrp="1"/>
          </p:cNvSpPr>
          <p:nvPr>
            <p:ph type="sldNum" sz="quarter" idx="10"/>
          </p:nvPr>
        </p:nvSpPr>
        <p:spPr>
          <a:xfrm>
            <a:off x="4615277" y="6789012"/>
            <a:ext cx="78548" cy="23178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7295280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access the Test Generator Wizard, click the link on the card on the Authoring homepage. Or, if you have the Tests content tab open, click the Test Generator Wizard tab in the Tests toolbar.</a:t>
            </a:r>
          </a:p>
        </p:txBody>
      </p:sp>
      <p:sp>
        <p:nvSpPr>
          <p:cNvPr id="4" name="Slide Number Placeholder 3"/>
          <p:cNvSpPr>
            <a:spLocks noGrp="1"/>
          </p:cNvSpPr>
          <p:nvPr>
            <p:ph type="sldNum" sz="quarter" idx="5"/>
          </p:nvPr>
        </p:nvSpPr>
        <p:spPr/>
        <p:txBody>
          <a:bodyPr/>
          <a:lstStyle/>
          <a:p>
            <a:fld id="{D0840A31-90C4-4115-B521-B8FD53B01173}" type="slidenum">
              <a:rPr lang="en-US" smtClean="0"/>
              <a:t>46</a:t>
            </a:fld>
            <a:endParaRPr lang="en-US"/>
          </a:p>
        </p:txBody>
      </p:sp>
    </p:spTree>
    <p:extLst>
      <p:ext uri="{BB962C8B-B14F-4D97-AF65-F5344CB8AC3E}">
        <p14:creationId xmlns:p14="http://schemas.microsoft.com/office/powerpoint/2010/main" val="5916221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required steps in the process of generating a test with the Test Generator Wizard. They are: Step 1: Get Started, where you will enter a name for your test, and select a grade and subject from the drop-down lists. Step 2: Select Standards, where you will align the test to one or more standards, and Step 3: Item Distribution, where you will assign an item count to each standard. Then, you can use the Optional Settings to assign test properties and tools. </a:t>
            </a:r>
          </a:p>
          <a:p>
            <a:r>
              <a:rPr lang="en-US" dirty="0"/>
              <a:t>The Wizard will automatically build the test based on your chosen parameters. </a:t>
            </a:r>
          </a:p>
          <a:p>
            <a:endParaRPr lang="en-US" dirty="0"/>
          </a:p>
          <a:p>
            <a:r>
              <a:rPr lang="en-US" dirty="0"/>
              <a:t>You can also generate a test based on an existing template, in which the properties, standards, and item counts are preselected. To do this, use the My Templates button at the upper-right corner of the page.</a:t>
            </a:r>
          </a:p>
          <a:p>
            <a:endParaRPr lang="en-US" dirty="0"/>
          </a:p>
          <a:p>
            <a:r>
              <a:rPr lang="en-US" dirty="0"/>
              <a:t>As you make your selections they populate under Selected Options in the right side of the page. Click the red Next Step button to progress.</a:t>
            </a:r>
          </a:p>
        </p:txBody>
      </p:sp>
      <p:sp>
        <p:nvSpPr>
          <p:cNvPr id="4" name="Slide Number Placeholder 3"/>
          <p:cNvSpPr>
            <a:spLocks noGrp="1"/>
          </p:cNvSpPr>
          <p:nvPr>
            <p:ph type="sldNum" sz="quarter" idx="5"/>
          </p:nvPr>
        </p:nvSpPr>
        <p:spPr/>
        <p:txBody>
          <a:bodyPr/>
          <a:lstStyle/>
          <a:p>
            <a:fld id="{D0840A31-90C4-4115-B521-B8FD53B01173}" type="slidenum">
              <a:rPr lang="en-US" smtClean="0"/>
              <a:t>47</a:t>
            </a:fld>
            <a:endParaRPr lang="en-US"/>
          </a:p>
        </p:txBody>
      </p:sp>
    </p:spTree>
    <p:extLst>
      <p:ext uri="{BB962C8B-B14F-4D97-AF65-F5344CB8AC3E}">
        <p14:creationId xmlns:p14="http://schemas.microsoft.com/office/powerpoint/2010/main" val="37877890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Select Standards panel, use the Guided and Quick Key options to select which standards the test should assess. Click the Align button and the standards appear in the Selected Options panel on the right. Repeat this step until you have added every standard you want to include in the test. Then click Next Step.</a:t>
            </a:r>
          </a:p>
        </p:txBody>
      </p:sp>
      <p:sp>
        <p:nvSpPr>
          <p:cNvPr id="4" name="Slide Number Placeholder 3"/>
          <p:cNvSpPr>
            <a:spLocks noGrp="1"/>
          </p:cNvSpPr>
          <p:nvPr>
            <p:ph type="sldNum" sz="quarter" idx="5"/>
          </p:nvPr>
        </p:nvSpPr>
        <p:spPr/>
        <p:txBody>
          <a:bodyPr/>
          <a:lstStyle/>
          <a:p>
            <a:fld id="{D0840A31-90C4-4115-B521-B8FD53B01173}" type="slidenum">
              <a:rPr lang="en-US" smtClean="0"/>
              <a:t>48</a:t>
            </a:fld>
            <a:endParaRPr lang="en-US"/>
          </a:p>
        </p:txBody>
      </p:sp>
    </p:spTree>
    <p:extLst>
      <p:ext uri="{BB962C8B-B14F-4D97-AF65-F5344CB8AC3E}">
        <p14:creationId xmlns:p14="http://schemas.microsoft.com/office/powerpoint/2010/main" val="33186665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Item Distribution panel appears, displaying the number of items available for each standard you selected. Enter a number in the # to Add to Test field or use the arrow buttons to select a number in each field. The item count updates in the Selected Options panel.</a:t>
            </a:r>
          </a:p>
          <a:p>
            <a:endParaRPr lang="en-US" dirty="0"/>
          </a:p>
          <a:p>
            <a:r>
              <a:rPr lang="en-US" dirty="0"/>
              <a:t>You have two options at this point:</a:t>
            </a:r>
          </a:p>
          <a:p>
            <a:pPr marL="228600" indent="-228600">
              <a:buAutoNum type="arabicPeriod"/>
            </a:pPr>
            <a:r>
              <a:rPr lang="en-US" dirty="0"/>
              <a:t>You can generate the test by clicking the Generate Test button, or</a:t>
            </a:r>
          </a:p>
          <a:p>
            <a:pPr marL="228600" indent="-228600">
              <a:buAutoNum type="arabicPeriod"/>
            </a:pPr>
            <a:r>
              <a:rPr lang="en-US" dirty="0"/>
              <a:t>You can customize the tools and other available test properties by clicking the Optional Test Properties button.</a:t>
            </a:r>
          </a:p>
          <a:p>
            <a:pPr marL="228600" indent="-228600">
              <a:buAutoNum type="arabicPeriod"/>
            </a:pPr>
            <a:endParaRPr lang="en-US" dirty="0"/>
          </a:p>
          <a:p>
            <a:pPr marL="0" indent="0">
              <a:buNone/>
            </a:pPr>
            <a:r>
              <a:rPr lang="en-US" dirty="0"/>
              <a:t>Test properties include various options, such as the description, keywords, security rules, and test tools.</a:t>
            </a:r>
          </a:p>
        </p:txBody>
      </p:sp>
      <p:sp>
        <p:nvSpPr>
          <p:cNvPr id="4" name="Slide Number Placeholder 3"/>
          <p:cNvSpPr>
            <a:spLocks noGrp="1"/>
          </p:cNvSpPr>
          <p:nvPr>
            <p:ph type="sldNum" sz="quarter" idx="5"/>
          </p:nvPr>
        </p:nvSpPr>
        <p:spPr/>
        <p:txBody>
          <a:bodyPr/>
          <a:lstStyle/>
          <a:p>
            <a:fld id="{D0840A31-90C4-4115-B521-B8FD53B01173}" type="slidenum">
              <a:rPr lang="en-US" smtClean="0"/>
              <a:t>49</a:t>
            </a:fld>
            <a:endParaRPr lang="en-US"/>
          </a:p>
        </p:txBody>
      </p:sp>
    </p:spTree>
    <p:extLst>
      <p:ext uri="{BB962C8B-B14F-4D97-AF65-F5344CB8AC3E}">
        <p14:creationId xmlns:p14="http://schemas.microsoft.com/office/powerpoint/2010/main" val="1777200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When logging in to the system using a new device or browser, or after clearing the cache on a previously used browser, you will see an Enter Code page.</a:t>
            </a:r>
          </a:p>
          <a:p>
            <a:endParaRPr lang="en-US" dirty="0"/>
          </a:p>
          <a:p>
            <a:r>
              <a:rPr lang="en-US" dirty="0"/>
              <a:t>If you see this screen, you will need to enter the code on this page within fifteen minutes of receiving the email. If you do not receive a code or do not enter the code within the fifteen-minute time limit, click Resend Code. Click Submit after entering the authentication code to access the system. </a:t>
            </a:r>
          </a:p>
        </p:txBody>
      </p:sp>
      <p:sp>
        <p:nvSpPr>
          <p:cNvPr id="4" name="Slide Number Placeholder 3"/>
          <p:cNvSpPr>
            <a:spLocks noGrp="1"/>
          </p:cNvSpPr>
          <p:nvPr>
            <p:ph type="sldNum" sz="quarter" idx="5"/>
          </p:nvPr>
        </p:nvSpPr>
        <p:spPr/>
        <p:txBody>
          <a:bodyPr/>
          <a:lstStyle/>
          <a:p>
            <a:fld id="{D0840A31-90C4-4115-B521-B8FD53B01173}" type="slidenum">
              <a:rPr lang="en-US" smtClean="0"/>
              <a:pPr/>
              <a:t>5</a:t>
            </a:fld>
            <a:endParaRPr lang="en-US"/>
          </a:p>
        </p:txBody>
      </p:sp>
      <p:sp>
        <p:nvSpPr>
          <p:cNvPr id="7" name="Slide Image Placeholder 6">
            <a:extLst>
              <a:ext uri="{FF2B5EF4-FFF2-40B4-BE49-F238E27FC236}">
                <a16:creationId xmlns:a16="http://schemas.microsoft.com/office/drawing/2014/main" id="{C70B247B-4A6F-4D0E-B5BB-1798DDB404E3}"/>
              </a:ext>
            </a:extLst>
          </p:cNvPr>
          <p:cNvSpPr>
            <a:spLocks noGrp="1" noRot="1" noChangeAspect="1"/>
          </p:cNvSpPr>
          <p:nvPr>
            <p:ph type="sldImg"/>
          </p:nvPr>
        </p:nvSpPr>
        <p:spPr/>
      </p:sp>
    </p:spTree>
    <p:extLst>
      <p:ext uri="{BB962C8B-B14F-4D97-AF65-F5344CB8AC3E}">
        <p14:creationId xmlns:p14="http://schemas.microsoft.com/office/powerpoint/2010/main" val="9483180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click Generate Test the confirmation screen confirms that the test has been generated and it reminds you that by clicking the Review Test button you can use the test builder to add and remove items, just like you would for a test built manually.</a:t>
            </a:r>
          </a:p>
          <a:p>
            <a:endParaRPr lang="en-US" dirty="0"/>
          </a:p>
          <a:p>
            <a:r>
              <a:rPr lang="en-US" dirty="0"/>
              <a:t>Optional: If you want to reuse the selected standards and item counts as a template for generating future tests, click Save These Settings as a Template. Tests generated from a template use the same properties, standards, and item counts as the original test, but the actual items in it may differ. Refer to the </a:t>
            </a:r>
            <a:r>
              <a:rPr lang="en-US" i="1" dirty="0"/>
              <a:t>Authoring User Guide </a:t>
            </a:r>
            <a:r>
              <a:rPr lang="en-US" dirty="0"/>
              <a:t>for detailed instructions on using a template.</a:t>
            </a:r>
          </a:p>
        </p:txBody>
      </p:sp>
      <p:sp>
        <p:nvSpPr>
          <p:cNvPr id="4" name="Slide Number Placeholder 3"/>
          <p:cNvSpPr>
            <a:spLocks noGrp="1"/>
          </p:cNvSpPr>
          <p:nvPr>
            <p:ph type="sldNum" sz="quarter" idx="5"/>
          </p:nvPr>
        </p:nvSpPr>
        <p:spPr/>
        <p:txBody>
          <a:bodyPr/>
          <a:lstStyle/>
          <a:p>
            <a:fld id="{D0840A31-90C4-4115-B521-B8FD53B01173}" type="slidenum">
              <a:rPr lang="en-US" smtClean="0"/>
              <a:t>50</a:t>
            </a:fld>
            <a:endParaRPr lang="en-US"/>
          </a:p>
        </p:txBody>
      </p:sp>
    </p:spTree>
    <p:extLst>
      <p:ext uri="{BB962C8B-B14F-4D97-AF65-F5344CB8AC3E}">
        <p14:creationId xmlns:p14="http://schemas.microsoft.com/office/powerpoint/2010/main" val="14113323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test builder page for the Sample Test. Selected items in the Layout panel on the left side of the page are displayed in the Preview portion of the page. You can delete or add items by using the trash can button or the plus signs displayed as you scroll down the Layout panel. This process is explained in the next section, Building a Test Manually.</a:t>
            </a:r>
          </a:p>
        </p:txBody>
      </p:sp>
      <p:sp>
        <p:nvSpPr>
          <p:cNvPr id="4" name="Slide Number Placeholder 3"/>
          <p:cNvSpPr>
            <a:spLocks noGrp="1"/>
          </p:cNvSpPr>
          <p:nvPr>
            <p:ph type="sldNum" sz="quarter" idx="5"/>
          </p:nvPr>
        </p:nvSpPr>
        <p:spPr/>
        <p:txBody>
          <a:bodyPr/>
          <a:lstStyle/>
          <a:p>
            <a:fld id="{D0840A31-90C4-4115-B521-B8FD53B01173}" type="slidenum">
              <a:rPr lang="en-US" smtClean="0"/>
              <a:t>51</a:t>
            </a:fld>
            <a:endParaRPr lang="en-US"/>
          </a:p>
        </p:txBody>
      </p:sp>
    </p:spTree>
    <p:extLst>
      <p:ext uri="{BB962C8B-B14F-4D97-AF65-F5344CB8AC3E}">
        <p14:creationId xmlns:p14="http://schemas.microsoft.com/office/powerpoint/2010/main" val="32050793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0988" y="523875"/>
            <a:ext cx="3679825" cy="2070100"/>
          </a:xfrm>
        </p:spPr>
      </p:sp>
      <p:sp>
        <p:nvSpPr>
          <p:cNvPr id="3" name="Notes Placeholder 2"/>
          <p:cNvSpPr>
            <a:spLocks noGrp="1"/>
          </p:cNvSpPr>
          <p:nvPr>
            <p:ph type="body" idx="1"/>
          </p:nvPr>
        </p:nvSpPr>
        <p:spPr/>
        <p:txBody>
          <a:bodyPr/>
          <a:lstStyle/>
          <a:p>
            <a:r>
              <a:rPr lang="en-US" dirty="0"/>
              <a:t>This section covers the common tasks or actions you can take on existing tests. </a:t>
            </a:r>
          </a:p>
        </p:txBody>
      </p:sp>
      <p:sp>
        <p:nvSpPr>
          <p:cNvPr id="4" name="Slide Number Placeholder 3"/>
          <p:cNvSpPr>
            <a:spLocks noGrp="1"/>
          </p:cNvSpPr>
          <p:nvPr>
            <p:ph type="sldNum" sz="quarter" idx="10"/>
          </p:nvPr>
        </p:nvSpPr>
        <p:spPr>
          <a:xfrm>
            <a:off x="4615277" y="6789012"/>
            <a:ext cx="78548" cy="23178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0070888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To create a new test, open the Tests content tab and click the green Create New Test button, or select the Create New Test link from the Tests card on the dashboard. The test builder page appears, showing two options for adding items to the test: Add from Library or Create from Template. </a:t>
            </a:r>
          </a:p>
          <a:p>
            <a:endParaRPr lang="en-US" dirty="0"/>
          </a:p>
          <a:p>
            <a:r>
              <a:rPr lang="en-US" dirty="0"/>
              <a:t>To add an item from one of your libraries, click that button. To create a new item using a template, click Create from Template link and build the item the same way you would when using the Item Builder page. </a:t>
            </a:r>
          </a:p>
        </p:txBody>
      </p:sp>
      <p:sp>
        <p:nvSpPr>
          <p:cNvPr id="4" name="Slide Number Placeholder 3"/>
          <p:cNvSpPr>
            <a:spLocks noGrp="1"/>
          </p:cNvSpPr>
          <p:nvPr>
            <p:ph type="sldNum" sz="quarter" idx="5"/>
          </p:nvPr>
        </p:nvSpPr>
        <p:spPr/>
        <p:txBody>
          <a:bodyPr/>
          <a:lstStyle/>
          <a:p>
            <a:fld id="{D0840A31-90C4-4115-B521-B8FD53B01173}" type="slidenum">
              <a:rPr lang="en-US" smtClean="0"/>
              <a:pPr/>
              <a:t>53</a:t>
            </a:fld>
            <a:endParaRPr lang="en-US"/>
          </a:p>
        </p:txBody>
      </p:sp>
      <p:sp>
        <p:nvSpPr>
          <p:cNvPr id="7" name="Slide Image Placeholder 6">
            <a:extLst>
              <a:ext uri="{FF2B5EF4-FFF2-40B4-BE49-F238E27FC236}">
                <a16:creationId xmlns:a16="http://schemas.microsoft.com/office/drawing/2014/main" id="{7F85BB1B-4636-4A8E-A9E6-F25B4EA5AC49}"/>
              </a:ext>
            </a:extLst>
          </p:cNvPr>
          <p:cNvSpPr>
            <a:spLocks noGrp="1" noRot="1" noChangeAspect="1"/>
          </p:cNvSpPr>
          <p:nvPr>
            <p:ph type="sldImg"/>
          </p:nvPr>
        </p:nvSpPr>
        <p:spPr/>
      </p:sp>
    </p:spTree>
    <p:extLst>
      <p:ext uri="{BB962C8B-B14F-4D97-AF65-F5344CB8AC3E}">
        <p14:creationId xmlns:p14="http://schemas.microsoft.com/office/powerpoint/2010/main" val="24472947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When adding an item from a library, you may need to apply at least one filter from the Item Filters panel in order to display the available items. You can also search for specific items by their item properties (such as their name, keywords, and aligned standards). Select the library item you wish to add.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40A31-90C4-4115-B521-B8FD53B011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Image Placeholder 6">
            <a:extLst>
              <a:ext uri="{FF2B5EF4-FFF2-40B4-BE49-F238E27FC236}">
                <a16:creationId xmlns:a16="http://schemas.microsoft.com/office/drawing/2014/main" id="{D11B3D5D-4358-4106-821D-849D732BEC4C}"/>
              </a:ext>
            </a:extLst>
          </p:cNvPr>
          <p:cNvSpPr>
            <a:spLocks noGrp="1" noRot="1" noChangeAspect="1"/>
          </p:cNvSpPr>
          <p:nvPr>
            <p:ph type="sldImg"/>
          </p:nvPr>
        </p:nvSpPr>
        <p:spPr/>
      </p:sp>
    </p:spTree>
    <p:extLst>
      <p:ext uri="{BB962C8B-B14F-4D97-AF65-F5344CB8AC3E}">
        <p14:creationId xmlns:p14="http://schemas.microsoft.com/office/powerpoint/2010/main" val="22427874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item preview window displays the option to Add Item to Test.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40A31-90C4-4115-B521-B8FD53B011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2428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Continue to add items from the results table or click the Add New Item button to return to the Item Filters panel. A new thumbnail appears in the Layout panel for each item you add.</a:t>
            </a:r>
          </a:p>
          <a:p>
            <a:endParaRPr lang="en-US" dirty="0"/>
          </a:p>
          <a:p>
            <a:r>
              <a:rPr lang="en-US" dirty="0"/>
              <a:t>You can rearrange the items in your tests by clicking their thumbnails and then clicking the Up and Down arrow icons that appear to the left of the trash can button.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40A31-90C4-4115-B521-B8FD53B011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Image Placeholder 6">
            <a:extLst>
              <a:ext uri="{FF2B5EF4-FFF2-40B4-BE49-F238E27FC236}">
                <a16:creationId xmlns:a16="http://schemas.microsoft.com/office/drawing/2014/main" id="{5C351B41-E976-4A80-BDC0-AFB471E24059}"/>
              </a:ext>
            </a:extLst>
          </p:cNvPr>
          <p:cNvSpPr>
            <a:spLocks noGrp="1" noRot="1" noChangeAspect="1"/>
          </p:cNvSpPr>
          <p:nvPr>
            <p:ph type="sldImg"/>
          </p:nvPr>
        </p:nvSpPr>
        <p:spPr/>
      </p:sp>
    </p:spTree>
    <p:extLst>
      <p:ext uri="{BB962C8B-B14F-4D97-AF65-F5344CB8AC3E}">
        <p14:creationId xmlns:p14="http://schemas.microsoft.com/office/powerpoint/2010/main" val="33996925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any point while creating your test, you can enter details like: the test’s name, description, grade, keywords, security, and test tools (calculator, periodic table, thesaurus and dictionary). Using the Test Properties button in the test toolbar, make your selections, and click Close. Please note that the Periodic Table, Thesaurus, and Dictionary tools are available to use in teacher-authored tests but will not be available in the summative tests.</a:t>
            </a:r>
          </a:p>
          <a:p>
            <a:endParaRPr lang="en-US" dirty="0"/>
          </a:p>
          <a:p>
            <a:r>
              <a:rPr lang="en-US" dirty="0"/>
              <a:t>To see what your test will look like to students, click Preview Test in the test toolbar. You can enter sample responses to items and click Item Score to make sure the items are being scored correctly.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40A31-90C4-4115-B521-B8FD53B011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Image Placeholder 6">
            <a:extLst>
              <a:ext uri="{FF2B5EF4-FFF2-40B4-BE49-F238E27FC236}">
                <a16:creationId xmlns:a16="http://schemas.microsoft.com/office/drawing/2014/main" id="{7C84F65D-3560-4A53-A4EF-337B7DD86FC4}"/>
              </a:ext>
            </a:extLst>
          </p:cNvPr>
          <p:cNvSpPr>
            <a:spLocks noGrp="1" noRot="1" noChangeAspect="1"/>
          </p:cNvSpPr>
          <p:nvPr>
            <p:ph type="sldImg"/>
          </p:nvPr>
        </p:nvSpPr>
        <p:spPr/>
      </p:sp>
    </p:spTree>
    <p:extLst>
      <p:ext uri="{BB962C8B-B14F-4D97-AF65-F5344CB8AC3E}">
        <p14:creationId xmlns:p14="http://schemas.microsoft.com/office/powerpoint/2010/main" val="8090957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At any point in creating your test you can enter details such as the test’s name, description, grade, keywords, security, and test tools (calculator, periodic table, thesaurus and dictionary). Use the Test Properties button in the test toolbar, make your selections, and click Close.</a:t>
            </a:r>
          </a:p>
          <a:p>
            <a:endParaRPr lang="en-US" dirty="0"/>
          </a:p>
          <a:p>
            <a:r>
              <a:rPr lang="en-US" dirty="0"/>
              <a:t>To see what your test will look like to students, click Preview Test in the test toolbar. You can enter sample responses to items and click Item Score to make sure the items are being scored correctly.</a:t>
            </a:r>
          </a:p>
          <a:p>
            <a:endParaRPr lang="en-US" dirty="0"/>
          </a:p>
        </p:txBody>
      </p:sp>
      <p:sp>
        <p:nvSpPr>
          <p:cNvPr id="4" name="Slide Number Placeholder 3"/>
          <p:cNvSpPr>
            <a:spLocks noGrp="1"/>
          </p:cNvSpPr>
          <p:nvPr>
            <p:ph type="sldNum" sz="quarter" idx="5"/>
          </p:nvPr>
        </p:nvSpPr>
        <p:spPr/>
        <p:txBody>
          <a:bodyPr/>
          <a:lstStyle/>
          <a:p>
            <a:fld id="{D0840A31-90C4-4115-B521-B8FD53B01173}" type="slidenum">
              <a:rPr lang="en-US" smtClean="0"/>
              <a:pPr/>
              <a:t>58</a:t>
            </a:fld>
            <a:endParaRPr lang="en-US"/>
          </a:p>
        </p:txBody>
      </p:sp>
      <p:sp>
        <p:nvSpPr>
          <p:cNvPr id="7" name="Slide Image Placeholder 6">
            <a:extLst>
              <a:ext uri="{FF2B5EF4-FFF2-40B4-BE49-F238E27FC236}">
                <a16:creationId xmlns:a16="http://schemas.microsoft.com/office/drawing/2014/main" id="{7C84F65D-3560-4A53-A4EF-337B7DD86FC4}"/>
              </a:ext>
            </a:extLst>
          </p:cNvPr>
          <p:cNvSpPr>
            <a:spLocks noGrp="1" noRot="1" noChangeAspect="1"/>
          </p:cNvSpPr>
          <p:nvPr>
            <p:ph type="sldImg"/>
          </p:nvPr>
        </p:nvSpPr>
        <p:spPr/>
      </p:sp>
    </p:spTree>
    <p:extLst>
      <p:ext uri="{BB962C8B-B14F-4D97-AF65-F5344CB8AC3E}">
        <p14:creationId xmlns:p14="http://schemas.microsoft.com/office/powerpoint/2010/main" val="8090957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You must publish a test before you can administer it to students.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40A31-90C4-4115-B521-B8FD53B011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Image Placeholder 6">
            <a:extLst>
              <a:ext uri="{FF2B5EF4-FFF2-40B4-BE49-F238E27FC236}">
                <a16:creationId xmlns:a16="http://schemas.microsoft.com/office/drawing/2014/main" id="{AE72164B-D778-4A07-8B4D-0F40EA3E6CB0}"/>
              </a:ext>
            </a:extLst>
          </p:cNvPr>
          <p:cNvSpPr>
            <a:spLocks noGrp="1" noRot="1" noChangeAspect="1"/>
          </p:cNvSpPr>
          <p:nvPr>
            <p:ph type="sldImg"/>
          </p:nvPr>
        </p:nvSpPr>
        <p:spPr/>
      </p:sp>
    </p:spTree>
    <p:extLst>
      <p:ext uri="{BB962C8B-B14F-4D97-AF65-F5344CB8AC3E}">
        <p14:creationId xmlns:p14="http://schemas.microsoft.com/office/powerpoint/2010/main" val="3308952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You will need to reset your password in the following situations:</a:t>
            </a:r>
          </a:p>
          <a:p>
            <a:pPr marL="174296" indent="-174296">
              <a:buFont typeface="Arial" panose="020B0604020202020204" pitchFamily="34" charset="0"/>
              <a:buChar char="•"/>
            </a:pPr>
            <a:r>
              <a:rPr lang="en-US" dirty="0"/>
              <a:t>You forget your password.</a:t>
            </a:r>
          </a:p>
          <a:p>
            <a:pPr marL="174296" indent="-174296">
              <a:buFont typeface="Arial" panose="020B0604020202020204" pitchFamily="34" charset="0"/>
              <a:buChar char="•"/>
            </a:pPr>
            <a:r>
              <a:rPr lang="en-US" dirty="0"/>
              <a:t>Your activation link expired.</a:t>
            </a:r>
          </a:p>
          <a:p>
            <a:pPr marL="174296" indent="-174296">
              <a:buFont typeface="Arial" panose="020B0604020202020204" pitchFamily="34" charset="0"/>
              <a:buChar char="•"/>
            </a:pPr>
            <a:r>
              <a:rPr lang="en-US" dirty="0"/>
              <a:t>Your account is locked because you exceeded the account login attempt limit.</a:t>
            </a:r>
          </a:p>
          <a:p>
            <a:pPr marL="174296" indent="-174296">
              <a:buFont typeface="Arial" panose="020B0604020202020204" pitchFamily="34" charset="0"/>
              <a:buChar char="•"/>
            </a:pPr>
            <a:r>
              <a:rPr lang="en-US" dirty="0"/>
              <a:t>It is a new school year.</a:t>
            </a:r>
          </a:p>
          <a:p>
            <a:endParaRPr lang="en-US" dirty="0"/>
          </a:p>
          <a:p>
            <a:r>
              <a:rPr lang="en-US" dirty="0"/>
              <a:t>To reset your password, click the Forgot Your Password link. You will be taken to the Reset Your Password page. Enter your email address and click Submit. You will receive an email from DoNotReply@cambiumassessment.com with instructions to reset your password.</a:t>
            </a:r>
          </a:p>
        </p:txBody>
      </p:sp>
      <p:sp>
        <p:nvSpPr>
          <p:cNvPr id="4" name="Slide Number Placeholder 3"/>
          <p:cNvSpPr>
            <a:spLocks noGrp="1"/>
          </p:cNvSpPr>
          <p:nvPr>
            <p:ph type="sldNum" sz="quarter" idx="5"/>
          </p:nvPr>
        </p:nvSpPr>
        <p:spPr/>
        <p:txBody>
          <a:bodyPr/>
          <a:lstStyle/>
          <a:p>
            <a:fld id="{D0840A31-90C4-4115-B521-B8FD53B01173}" type="slidenum">
              <a:rPr lang="en-US" smtClean="0"/>
              <a:pPr/>
              <a:t>6</a:t>
            </a:fld>
            <a:endParaRPr lang="en-US"/>
          </a:p>
        </p:txBody>
      </p:sp>
      <p:sp>
        <p:nvSpPr>
          <p:cNvPr id="7" name="Slide Image Placeholder 6">
            <a:extLst>
              <a:ext uri="{FF2B5EF4-FFF2-40B4-BE49-F238E27FC236}">
                <a16:creationId xmlns:a16="http://schemas.microsoft.com/office/drawing/2014/main" id="{E6921509-2E38-470F-83F3-5B7F6C316626}"/>
              </a:ext>
            </a:extLst>
          </p:cNvPr>
          <p:cNvSpPr>
            <a:spLocks noGrp="1" noRot="1" noChangeAspect="1"/>
          </p:cNvSpPr>
          <p:nvPr>
            <p:ph type="sldImg"/>
          </p:nvPr>
        </p:nvSpPr>
        <p:spPr/>
      </p:sp>
    </p:spTree>
    <p:extLst>
      <p:ext uri="{BB962C8B-B14F-4D97-AF65-F5344CB8AC3E}">
        <p14:creationId xmlns:p14="http://schemas.microsoft.com/office/powerpoint/2010/main" val="41883039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publish the test, click the Publish Test. Button in the Tests toolbar. If this button is not clickable, make sure the test does not include any blank pages and that you have saved changed to each item on the test. </a:t>
            </a:r>
          </a:p>
          <a:p>
            <a:endParaRPr lang="en-US" dirty="0"/>
          </a:p>
          <a:p>
            <a:r>
              <a:rPr lang="en-US" dirty="0"/>
              <a:t>After publishing a test, you can add it to your test sessions by selecting it from the Test Selection window in the Test Administration System. You can administer your own tests, shared tests, and tests from a shared test library.</a:t>
            </a:r>
          </a:p>
          <a:p>
            <a:endParaRPr lang="en-US" dirty="0"/>
          </a:p>
        </p:txBody>
      </p:sp>
      <p:sp>
        <p:nvSpPr>
          <p:cNvPr id="4" name="Slide Number Placeholder 3"/>
          <p:cNvSpPr>
            <a:spLocks noGrp="1"/>
          </p:cNvSpPr>
          <p:nvPr>
            <p:ph type="sldNum" sz="quarter" idx="5"/>
          </p:nvPr>
        </p:nvSpPr>
        <p:spPr/>
        <p:txBody>
          <a:bodyPr/>
          <a:lstStyle/>
          <a:p>
            <a:fld id="{D0840A31-90C4-4115-B521-B8FD53B01173}" type="slidenum">
              <a:rPr lang="en-US" smtClean="0"/>
              <a:t>60</a:t>
            </a:fld>
            <a:endParaRPr lang="en-US"/>
          </a:p>
        </p:txBody>
      </p:sp>
    </p:spTree>
    <p:extLst>
      <p:ext uri="{BB962C8B-B14F-4D97-AF65-F5344CB8AC3E}">
        <p14:creationId xmlns:p14="http://schemas.microsoft.com/office/powerpoint/2010/main" val="35315857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Depending on your user role, you may have the ability to change the test administration dates. Click the date range link in the Test Window column. Then use the fields in the Set Test Window to assign a testing window.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40A31-90C4-4115-B521-B8FD53B011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Image Placeholder 6">
            <a:extLst>
              <a:ext uri="{FF2B5EF4-FFF2-40B4-BE49-F238E27FC236}">
                <a16:creationId xmlns:a16="http://schemas.microsoft.com/office/drawing/2014/main" id="{9A9F5BFC-D962-4644-8F01-2B0D77CA0ED5}"/>
              </a:ext>
            </a:extLst>
          </p:cNvPr>
          <p:cNvSpPr>
            <a:spLocks noGrp="1" noRot="1" noChangeAspect="1"/>
          </p:cNvSpPr>
          <p:nvPr>
            <p:ph type="sldImg"/>
          </p:nvPr>
        </p:nvSpPr>
        <p:spPr/>
      </p:sp>
    </p:spTree>
    <p:extLst>
      <p:ext uri="{BB962C8B-B14F-4D97-AF65-F5344CB8AC3E}">
        <p14:creationId xmlns:p14="http://schemas.microsoft.com/office/powerpoint/2010/main" val="15419221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You can build a test booklet for paper administration when students cannot test on a computer.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40A31-90C4-4115-B521-B8FD53B011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Image Placeholder 6">
            <a:extLst>
              <a:ext uri="{FF2B5EF4-FFF2-40B4-BE49-F238E27FC236}">
                <a16:creationId xmlns:a16="http://schemas.microsoft.com/office/drawing/2014/main" id="{AE72164B-D778-4A07-8B4D-0F40EA3E6CB0}"/>
              </a:ext>
            </a:extLst>
          </p:cNvPr>
          <p:cNvSpPr>
            <a:spLocks noGrp="1" noRot="1" noChangeAspect="1"/>
          </p:cNvSpPr>
          <p:nvPr>
            <p:ph type="sldImg"/>
          </p:nvPr>
        </p:nvSpPr>
        <p:spPr/>
      </p:sp>
    </p:spTree>
    <p:extLst>
      <p:ext uri="{BB962C8B-B14F-4D97-AF65-F5344CB8AC3E}">
        <p14:creationId xmlns:p14="http://schemas.microsoft.com/office/powerpoint/2010/main" val="40584181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build a test booklet for paper administration, use the Tests tab. Click the Build Booklet button in the Test Actions Section. </a:t>
            </a:r>
          </a:p>
        </p:txBody>
      </p:sp>
      <p:sp>
        <p:nvSpPr>
          <p:cNvPr id="4" name="Slide Number Placeholder 3"/>
          <p:cNvSpPr>
            <a:spLocks noGrp="1"/>
          </p:cNvSpPr>
          <p:nvPr>
            <p:ph type="sldNum" sz="quarter" idx="5"/>
          </p:nvPr>
        </p:nvSpPr>
        <p:spPr/>
        <p:txBody>
          <a:bodyPr/>
          <a:lstStyle/>
          <a:p>
            <a:fld id="{D0840A31-90C4-4115-B521-B8FD53B01173}" type="slidenum">
              <a:rPr lang="en-US" smtClean="0"/>
              <a:t>63</a:t>
            </a:fld>
            <a:endParaRPr lang="en-US"/>
          </a:p>
        </p:txBody>
      </p:sp>
    </p:spTree>
    <p:extLst>
      <p:ext uri="{BB962C8B-B14F-4D97-AF65-F5344CB8AC3E}">
        <p14:creationId xmlns:p14="http://schemas.microsoft.com/office/powerpoint/2010/main" val="26983460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a:t>
            </a:r>
            <a:r>
              <a:rPr lang="en-US" sz="1200" b="0" i="0" dirty="0">
                <a:effectLst/>
                <a:latin typeface="Calibri" panose="020F0502020204030204" pitchFamily="34" charset="0"/>
                <a:ea typeface="Calibri" panose="020F0502020204030204" pitchFamily="34" charset="0"/>
                <a:cs typeface="Times New Roman" panose="02020603050405020304" pitchFamily="18" charset="0"/>
              </a:rPr>
              <a:t>Test Booklet Generator </a:t>
            </a:r>
            <a:r>
              <a:rPr lang="en-US" sz="1200" dirty="0">
                <a:effectLst/>
                <a:latin typeface="Calibri" panose="020F0502020204030204" pitchFamily="34" charset="0"/>
                <a:ea typeface="Calibri" panose="020F0502020204030204" pitchFamily="34" charset="0"/>
                <a:cs typeface="Times New Roman" panose="02020603050405020304" pitchFamily="18" charset="0"/>
              </a:rPr>
              <a:t>window opens, walking you through the steps to customize the booklet. The booklet file will be sent to the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Secure File Center in the </a:t>
            </a:r>
            <a:r>
              <a:rPr lang="en-US" sz="1200" dirty="0">
                <a:effectLst/>
                <a:latin typeface="Calibri" panose="020F0502020204030204" pitchFamily="34" charset="0"/>
                <a:ea typeface="Calibri" panose="020F0502020204030204" pitchFamily="34" charset="0"/>
                <a:cs typeface="Times New Roman" panose="02020603050405020304" pitchFamily="18" charset="0"/>
              </a:rPr>
              <a:t> banner, where you can download and print it.</a:t>
            </a:r>
          </a:p>
          <a:p>
            <a:endParaRPr lang="en-US" dirty="0"/>
          </a:p>
        </p:txBody>
      </p:sp>
      <p:sp>
        <p:nvSpPr>
          <p:cNvPr id="4" name="Slide Number Placeholder 3"/>
          <p:cNvSpPr>
            <a:spLocks noGrp="1"/>
          </p:cNvSpPr>
          <p:nvPr>
            <p:ph type="sldNum" sz="quarter" idx="5"/>
          </p:nvPr>
        </p:nvSpPr>
        <p:spPr/>
        <p:txBody>
          <a:bodyPr/>
          <a:lstStyle/>
          <a:p>
            <a:fld id="{D0840A31-90C4-4115-B521-B8FD53B01173}" type="slidenum">
              <a:rPr lang="en-US" smtClean="0"/>
              <a:t>64</a:t>
            </a:fld>
            <a:endParaRPr lang="en-US"/>
          </a:p>
        </p:txBody>
      </p:sp>
    </p:spTree>
    <p:extLst>
      <p:ext uri="{BB962C8B-B14F-4D97-AF65-F5344CB8AC3E}">
        <p14:creationId xmlns:p14="http://schemas.microsoft.com/office/powerpoint/2010/main" val="309567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This section explains how to work with your items, tests, and standards using the toolbars and filters. It explains how to edit, copy, label, and archive your content on the tabs. It provides instructions for authorized users to create subjects that may be aligned with content in Authoring.</a:t>
            </a:r>
          </a:p>
        </p:txBody>
      </p:sp>
      <p:sp>
        <p:nvSpPr>
          <p:cNvPr id="4" name="Slide Number Placeholder 3"/>
          <p:cNvSpPr>
            <a:spLocks noGrp="1"/>
          </p:cNvSpPr>
          <p:nvPr>
            <p:ph type="sldNum" sz="quarter" idx="5"/>
          </p:nvPr>
        </p:nvSpPr>
        <p:spPr/>
        <p:txBody>
          <a:bodyPr/>
          <a:lstStyle/>
          <a:p>
            <a:fld id="{D0840A31-90C4-4115-B521-B8FD53B01173}" type="slidenum">
              <a:rPr lang="en-US" smtClean="0"/>
              <a:pPr/>
              <a:t>65</a:t>
            </a:fld>
            <a:endParaRPr lang="en-US"/>
          </a:p>
        </p:txBody>
      </p:sp>
      <p:sp>
        <p:nvSpPr>
          <p:cNvPr id="7" name="Slide Image Placeholder 6">
            <a:extLst>
              <a:ext uri="{FF2B5EF4-FFF2-40B4-BE49-F238E27FC236}">
                <a16:creationId xmlns:a16="http://schemas.microsoft.com/office/drawing/2014/main" id="{108237D0-51AD-4AD0-8F45-2E5D36A299DA}"/>
              </a:ext>
            </a:extLst>
          </p:cNvPr>
          <p:cNvSpPr>
            <a:spLocks noGrp="1" noRot="1" noChangeAspect="1"/>
          </p:cNvSpPr>
          <p:nvPr>
            <p:ph type="sldImg"/>
          </p:nvPr>
        </p:nvSpPr>
        <p:spPr/>
      </p:sp>
    </p:spTree>
    <p:extLst>
      <p:ext uri="{BB962C8B-B14F-4D97-AF65-F5344CB8AC3E}">
        <p14:creationId xmlns:p14="http://schemas.microsoft.com/office/powerpoint/2010/main" val="26257831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When you click a content tab for Items or Tests, a toolbar displays allowing you to perform various actions on your items and tests. The actions available depend on status, linked tests and the library it belongs to.</a:t>
            </a:r>
          </a:p>
          <a:p>
            <a:endParaRPr lang="en-US" dirty="0"/>
          </a:p>
          <a:p>
            <a:r>
              <a:rPr lang="en-US" dirty="0"/>
              <a:t>The next slide describes some of the toolbar and table actions you can perform using each content tab.</a:t>
            </a:r>
          </a:p>
        </p:txBody>
      </p:sp>
      <p:sp>
        <p:nvSpPr>
          <p:cNvPr id="4" name="Slide Number Placeholder 3"/>
          <p:cNvSpPr>
            <a:spLocks noGrp="1"/>
          </p:cNvSpPr>
          <p:nvPr>
            <p:ph type="sldNum" sz="quarter" idx="5"/>
          </p:nvPr>
        </p:nvSpPr>
        <p:spPr/>
        <p:txBody>
          <a:bodyPr/>
          <a:lstStyle/>
          <a:p>
            <a:fld id="{D0840A31-90C4-4115-B521-B8FD53B01173}" type="slidenum">
              <a:rPr lang="en-US" smtClean="0"/>
              <a:pPr/>
              <a:t>66</a:t>
            </a:fld>
            <a:endParaRPr lang="en-US"/>
          </a:p>
        </p:txBody>
      </p:sp>
      <p:sp>
        <p:nvSpPr>
          <p:cNvPr id="7" name="Slide Image Placeholder 6">
            <a:extLst>
              <a:ext uri="{FF2B5EF4-FFF2-40B4-BE49-F238E27FC236}">
                <a16:creationId xmlns:a16="http://schemas.microsoft.com/office/drawing/2014/main" id="{390D869C-090D-40CF-A5BF-D394148EC457}"/>
              </a:ext>
            </a:extLst>
          </p:cNvPr>
          <p:cNvSpPr>
            <a:spLocks noGrp="1" noRot="1" noChangeAspect="1"/>
          </p:cNvSpPr>
          <p:nvPr>
            <p:ph type="sldImg"/>
          </p:nvPr>
        </p:nvSpPr>
        <p:spPr/>
      </p:sp>
    </p:spTree>
    <p:extLst>
      <p:ext uri="{BB962C8B-B14F-4D97-AF65-F5344CB8AC3E}">
        <p14:creationId xmlns:p14="http://schemas.microsoft.com/office/powerpoint/2010/main" val="10937510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0988" y="523875"/>
            <a:ext cx="3679825" cy="2070100"/>
          </a:xfrm>
        </p:spPr>
      </p:sp>
      <p:sp>
        <p:nvSpPr>
          <p:cNvPr id="3" name="Notes Placeholder 2"/>
          <p:cNvSpPr>
            <a:spLocks noGrp="1"/>
          </p:cNvSpPr>
          <p:nvPr>
            <p:ph type="body" idx="1"/>
          </p:nvPr>
        </p:nvSpPr>
        <p:spPr/>
        <p:txBody>
          <a:bodyPr/>
          <a:lstStyle/>
          <a:p>
            <a:r>
              <a:rPr lang="en-US" dirty="0"/>
              <a:t>In this section, we cover how to perform various actions on items available to you. The actions you can perform may depend on the item’s status and library. </a:t>
            </a:r>
          </a:p>
        </p:txBody>
      </p:sp>
      <p:sp>
        <p:nvSpPr>
          <p:cNvPr id="4" name="Slide Number Placeholder 3"/>
          <p:cNvSpPr>
            <a:spLocks noGrp="1"/>
          </p:cNvSpPr>
          <p:nvPr>
            <p:ph type="sldNum" sz="quarter" idx="10"/>
          </p:nvPr>
        </p:nvSpPr>
        <p:spPr>
          <a:xfrm>
            <a:off x="4615277" y="6789012"/>
            <a:ext cx="78548" cy="23178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9926778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All Authoring users can perform the following actions on the items and tests tabs:</a:t>
            </a:r>
          </a:p>
          <a:p>
            <a:pPr marL="174296" indent="-174296">
              <a:buFont typeface="Arial" panose="020B0604020202020204" pitchFamily="34" charset="0"/>
              <a:buChar char="•"/>
            </a:pPr>
            <a:r>
              <a:rPr lang="en-US" dirty="0"/>
              <a:t> Preview contents to see how it will appear to students in the Test Administration system.</a:t>
            </a:r>
          </a:p>
          <a:p>
            <a:r>
              <a:rPr lang="en-US" dirty="0"/>
              <a:t>•    Edit the content of any items and tests with a Draft status.</a:t>
            </a:r>
          </a:p>
          <a:p>
            <a:r>
              <a:rPr lang="en-US" dirty="0"/>
              <a:t>•    Copy items and tests that you want to modify without affecting the original version.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 Label content so it is easier to organize and locate.</a:t>
            </a:r>
          </a:p>
          <a:p>
            <a:pPr marL="171450" indent="-171450">
              <a:buFont typeface="Arial" panose="020B0604020202020204" pitchFamily="34" charset="0"/>
              <a:buChar char="•"/>
            </a:pPr>
            <a:r>
              <a:rPr lang="en-US" dirty="0"/>
              <a:t> Save an item as a PDF so you can print it out.</a:t>
            </a:r>
          </a:p>
          <a:p>
            <a:pPr marL="171450" indent="-171450">
              <a:buFont typeface="Arial" panose="020B0604020202020204" pitchFamily="34" charset="0"/>
              <a:buChar char="•"/>
            </a:pPr>
            <a:r>
              <a:rPr lang="en-US" dirty="0"/>
              <a:t> Build a test booklet that can be administered to students on paper.</a:t>
            </a:r>
          </a:p>
          <a:p>
            <a:r>
              <a:rPr lang="en-US" dirty="0"/>
              <a:t>•    Archive content that you don’t need to use anymore.</a:t>
            </a:r>
          </a:p>
          <a:p>
            <a:pPr marL="174296" indent="-174296">
              <a:buFont typeface="Arial" panose="020B0604020202020204" pitchFamily="34" charset="0"/>
              <a:buChar char="•"/>
            </a:pPr>
            <a:r>
              <a:rPr lang="en-US" dirty="0"/>
              <a:t> Share content you want other educators to co-author or use for themselves.</a:t>
            </a:r>
          </a:p>
          <a:p>
            <a:endParaRPr lang="en-US" dirty="0"/>
          </a:p>
          <a:p>
            <a:r>
              <a:rPr lang="en-US" dirty="0"/>
              <a:t>District- and school-level users can perform the following actions:</a:t>
            </a:r>
          </a:p>
          <a:p>
            <a:pPr marL="174296" indent="-174296">
              <a:buFont typeface="Arial" panose="020B0604020202020204" pitchFamily="34" charset="0"/>
              <a:buChar char="•"/>
            </a:pPr>
            <a:r>
              <a:rPr lang="en-US" dirty="0"/>
              <a:t>Set administration rules for shared tests, including who can administer a test and when it will be available in the Test Administration System.</a:t>
            </a:r>
          </a:p>
        </p:txBody>
      </p:sp>
      <p:sp>
        <p:nvSpPr>
          <p:cNvPr id="4" name="Slide Number Placeholder 3"/>
          <p:cNvSpPr>
            <a:spLocks noGrp="1"/>
          </p:cNvSpPr>
          <p:nvPr>
            <p:ph type="sldNum" sz="quarter" idx="5"/>
          </p:nvPr>
        </p:nvSpPr>
        <p:spPr/>
        <p:txBody>
          <a:bodyPr/>
          <a:lstStyle/>
          <a:p>
            <a:fld id="{D0840A31-90C4-4115-B521-B8FD53B01173}" type="slidenum">
              <a:rPr lang="en-US" smtClean="0"/>
              <a:pPr/>
              <a:t>68</a:t>
            </a:fld>
            <a:endParaRPr lang="en-US"/>
          </a:p>
        </p:txBody>
      </p:sp>
      <p:sp>
        <p:nvSpPr>
          <p:cNvPr id="7" name="Slide Image Placeholder 6">
            <a:extLst>
              <a:ext uri="{FF2B5EF4-FFF2-40B4-BE49-F238E27FC236}">
                <a16:creationId xmlns:a16="http://schemas.microsoft.com/office/drawing/2014/main" id="{F41BEF63-F845-4A56-B9B1-5A6724C43037}"/>
              </a:ext>
            </a:extLst>
          </p:cNvPr>
          <p:cNvSpPr>
            <a:spLocks noGrp="1" noRot="1" noChangeAspect="1"/>
          </p:cNvSpPr>
          <p:nvPr>
            <p:ph type="sldImg"/>
          </p:nvPr>
        </p:nvSpPr>
        <p:spPr/>
      </p:sp>
    </p:spTree>
    <p:extLst>
      <p:ext uri="{BB962C8B-B14F-4D97-AF65-F5344CB8AC3E}">
        <p14:creationId xmlns:p14="http://schemas.microsoft.com/office/powerpoint/2010/main" val="39122014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Pre-existing useable items are organized into libraries that are located on the Item Filters panel. Click the Show Filters button on the Dashboard to open it and expand the arrow next to the Libraries option. The libraries you see are determined by your state’s assessment program. Make your selections from those listed and click Apply Filters to display a table of results.</a:t>
            </a:r>
          </a:p>
          <a:p>
            <a:endParaRPr lang="en-US" dirty="0"/>
          </a:p>
          <a:p>
            <a:r>
              <a:rPr lang="en-US" dirty="0"/>
              <a:t>You can select other options, such as subject, grade, and standard from the Item Filter panel to further refine your search. A sample panel is shown here on the right.</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980444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This section explains how to use the quick links and the content tabs to find and create items and tests.</a:t>
            </a:r>
          </a:p>
        </p:txBody>
      </p:sp>
      <p:sp>
        <p:nvSpPr>
          <p:cNvPr id="4" name="Slide Number Placeholder 3"/>
          <p:cNvSpPr>
            <a:spLocks noGrp="1"/>
          </p:cNvSpPr>
          <p:nvPr>
            <p:ph type="sldNum" sz="quarter" idx="5"/>
          </p:nvPr>
        </p:nvSpPr>
        <p:spPr/>
        <p:txBody>
          <a:bodyPr/>
          <a:lstStyle/>
          <a:p>
            <a:pPr lvl="0"/>
            <a:fld id="{D0840A31-90C4-4115-B521-B8FD53B01173}" type="slidenum">
              <a:rPr lang="en-US" noProof="0" smtClean="0"/>
              <a:pPr lvl="0"/>
              <a:t>7</a:t>
            </a:fld>
            <a:endParaRPr lang="en-US" noProof="0"/>
          </a:p>
        </p:txBody>
      </p:sp>
      <p:sp>
        <p:nvSpPr>
          <p:cNvPr id="7" name="Slide Image Placeholder 6">
            <a:extLst>
              <a:ext uri="{FF2B5EF4-FFF2-40B4-BE49-F238E27FC236}">
                <a16:creationId xmlns:a16="http://schemas.microsoft.com/office/drawing/2014/main" id="{280EDA9D-BE7C-43F1-8BBE-1201E8BD7F29}"/>
              </a:ext>
            </a:extLst>
          </p:cNvPr>
          <p:cNvSpPr>
            <a:spLocks noGrp="1" noRot="1" noChangeAspect="1"/>
          </p:cNvSpPr>
          <p:nvPr>
            <p:ph type="sldImg"/>
          </p:nvPr>
        </p:nvSpPr>
        <p:spPr/>
      </p:sp>
    </p:spTree>
    <p:extLst>
      <p:ext uri="{BB962C8B-B14F-4D97-AF65-F5344CB8AC3E}">
        <p14:creationId xmlns:p14="http://schemas.microsoft.com/office/powerpoint/2010/main" val="2730132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search for items aligned to a certain standard, you can use the quick link “Find Items by Standard.” In the Standard field of the Item Filters panel, type in a few letters of the standard key, such as a number or a letter. A list of possible matches displays in a drop-down list. Any standards you select will display above the search box. Click Apply Filters. The results table will display the items aligned to the selected standards.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3AC5-A015-42EE-BDB4-EE5A16E48A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684047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table of results generated with four filters, the Items I Created library, the Checkpoint Math Items library, the subject of Mathematics, and Grade 3. You can use the toolbar and table menus to perform various actions on items.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see that many of the action features are displayed in both the toolbar and the dotted menu. To perform the same action on multiple items, mark the checkbox next to the dotted menu and use the action button in the toolbar. To perform an action on an individual item, open the dotted menu and select the option from the list.</a:t>
            </a:r>
          </a:p>
          <a:p>
            <a:endParaRPr lang="en-US" dirty="0"/>
          </a:p>
          <a:p>
            <a:r>
              <a:rPr lang="en-US" dirty="0"/>
              <a:t>The next slide describes the actions you may perform.</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42639797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list of the actions you can take on items. The actions you can perform may depend on the item’s status and library. The buttons shown here display in the toolbar above the results table or in the table menu.</a:t>
            </a:r>
          </a:p>
          <a:p>
            <a:endParaRPr lang="en-US" dirty="0"/>
          </a:p>
          <a:p>
            <a:r>
              <a:rPr lang="en-US" dirty="0"/>
              <a:t>This section covers these actions in the order that they appear in this list.</a:t>
            </a: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15414690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make changes to any items you created that have a Draft status. You cannot edit Published items. When another educator shares an item with you, you may only edit its content if you were given editing permission by the original author. If you cannot edit an item, you may create a copy of it and make changes to the copy.</a:t>
            </a:r>
          </a:p>
          <a:p>
            <a:endParaRPr lang="en-US" dirty="0"/>
          </a:p>
          <a:p>
            <a:r>
              <a:rPr lang="en-US" dirty="0"/>
              <a:t>To make changes to your items, open the content tab and click the Edit button under the name of the item. The corresponding builder page will appear. When editing items, you may also need to click the Edit button in the item toolbar.</a:t>
            </a: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6494248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Times New Roman" panose="02020603050405020304" pitchFamily="18" charset="0"/>
              </a:rPr>
              <a:t>You can preview your items and tests to see how they will appear to students in the Test Delivery System. Open the Items tab and filter to find the item you wish to edit. Select Preview from the dotted menu or use the Preview button in the banner. The properties for each item are found by expanding the Item Details section on the left.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 </a:t>
            </a:r>
            <a:endParaRPr lang="en-US" sz="1800" i="1" strike="sngStrik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u="none"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rPr>
              <a:t>Optionally, y</a:t>
            </a:r>
            <a:r>
              <a:rPr lang="en-US" sz="1800" dirty="0">
                <a:effectLst/>
                <a:latin typeface="Calibri" panose="020F0502020204030204" pitchFamily="34" charset="0"/>
                <a:ea typeface="Calibri" panose="020F0502020204030204" pitchFamily="34" charset="0"/>
                <a:cs typeface="Times New Roman" panose="02020603050405020304" pitchFamily="18" charset="0"/>
              </a:rPr>
              <a:t>ou can enter responses for machine-scored items and click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Item Score </a:t>
            </a:r>
            <a:r>
              <a:rPr lang="en-US" sz="1800" dirty="0">
                <a:effectLst/>
                <a:latin typeface="Calibri" panose="020F0502020204030204" pitchFamily="34" charset="0"/>
                <a:ea typeface="Calibri" panose="020F0502020204030204" pitchFamily="34" charset="0"/>
                <a:cs typeface="Times New Roman" panose="02020603050405020304" pitchFamily="18" charset="0"/>
              </a:rPr>
              <a:t>to verify the item is being scored accurately. A </a:t>
            </a:r>
            <a:r>
              <a:rPr lang="en-US" sz="1800" u="none"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rPr>
              <a:t>pop-up window will appear</a:t>
            </a:r>
            <a:r>
              <a:rPr lang="en-US" sz="1800" u="none"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indicating which answer key matches the entered response.  </a:t>
            </a: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2248118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120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You can create </a:t>
            </a:r>
            <a:r>
              <a:rPr lang="en-US" sz="1200" u="none" dirty="0">
                <a:solidFill>
                  <a:srgbClr val="008080"/>
                </a:solidFill>
                <a:effectLst/>
                <a:latin typeface="Calibri" panose="020F0502020204030204" pitchFamily="34" charset="0"/>
                <a:ea typeface="Times New Roman" panose="02020603050405020304" pitchFamily="18" charset="0"/>
                <a:cs typeface="Calibri" panose="020F0502020204030204" pitchFamily="34" charset="0"/>
              </a:rPr>
              <a:t>duplicates </a:t>
            </a:r>
            <a:r>
              <a:rPr lang="en-US" sz="1200" dirty="0">
                <a:effectLst/>
                <a:latin typeface="Calibri" panose="020F0502020204030204" pitchFamily="34" charset="0"/>
                <a:ea typeface="Times New Roman" panose="02020603050405020304" pitchFamily="18" charset="0"/>
                <a:cs typeface="Calibri" panose="020F0502020204030204" pitchFamily="34" charset="0"/>
              </a:rPr>
              <a:t>of items that you wish to modify without affecting the original version. For example, if you want to edit a Published item or a shared item that you don’t have permission to edit, you can copy that item and make edits to the</a:t>
            </a:r>
            <a:r>
              <a:rPr lang="en-US" sz="1200" u="none" dirty="0">
                <a:effectLst/>
                <a:latin typeface="Calibri" panose="020F0502020204030204" pitchFamily="34" charset="0"/>
                <a:ea typeface="Times New Roman" panose="02020603050405020304" pitchFamily="18" charset="0"/>
                <a:cs typeface="Calibri" panose="020F0502020204030204" pitchFamily="34" charset="0"/>
              </a:rPr>
              <a:t> </a:t>
            </a:r>
            <a:r>
              <a:rPr lang="en-US" sz="1200" u="none" dirty="0">
                <a:solidFill>
                  <a:srgbClr val="008080"/>
                </a:solidFill>
                <a:effectLst/>
                <a:latin typeface="Calibri" panose="020F0502020204030204" pitchFamily="34" charset="0"/>
                <a:ea typeface="Times New Roman" panose="02020603050405020304" pitchFamily="18" charset="0"/>
                <a:cs typeface="Calibri" panose="020F0502020204030204" pitchFamily="34" charset="0"/>
              </a:rPr>
              <a:t>duplicate </a:t>
            </a:r>
            <a:r>
              <a:rPr lang="en-US" sz="1200" dirty="0">
                <a:effectLst/>
                <a:latin typeface="Calibri" panose="020F0502020204030204" pitchFamily="34" charset="0"/>
                <a:ea typeface="Times New Roman" panose="02020603050405020304" pitchFamily="18" charset="0"/>
                <a:cs typeface="Calibri" panose="020F0502020204030204" pitchFamily="34" charset="0"/>
              </a:rPr>
              <a:t>version. </a:t>
            </a:r>
          </a:p>
          <a:p>
            <a:pPr marL="0" marR="0">
              <a:spcBef>
                <a:spcPts val="600"/>
              </a:spcBef>
              <a:spcAft>
                <a:spcPts val="1200"/>
              </a:spcAft>
            </a:pP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p>
            <a:pPr marL="0" marR="0">
              <a:spcBef>
                <a:spcPts val="600"/>
              </a:spcBef>
              <a:spcAft>
                <a:spcPts val="120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You may not have permission to </a:t>
            </a:r>
            <a:r>
              <a:rPr lang="en-US" sz="1200" u="none" dirty="0">
                <a:solidFill>
                  <a:srgbClr val="008080"/>
                </a:solidFill>
                <a:effectLst/>
                <a:latin typeface="Calibri" panose="020F0502020204030204" pitchFamily="34" charset="0"/>
                <a:ea typeface="Times New Roman" panose="02020603050405020304" pitchFamily="18" charset="0"/>
                <a:cs typeface="Calibri" panose="020F0502020204030204" pitchFamily="34" charset="0"/>
              </a:rPr>
              <a:t>duplicate </a:t>
            </a:r>
            <a:r>
              <a:rPr lang="en-US" sz="1200" dirty="0">
                <a:effectLst/>
                <a:latin typeface="Calibri" panose="020F0502020204030204" pitchFamily="34" charset="0"/>
                <a:ea typeface="Times New Roman" panose="02020603050405020304" pitchFamily="18" charset="0"/>
                <a:cs typeface="Calibri" panose="020F0502020204030204" pitchFamily="34" charset="0"/>
              </a:rPr>
              <a:t>items in some libraries. Editing the items on a test </a:t>
            </a:r>
            <a:r>
              <a:rPr lang="en-US" sz="1200" u="none" dirty="0">
                <a:solidFill>
                  <a:srgbClr val="008080"/>
                </a:solidFill>
                <a:effectLst/>
                <a:latin typeface="Calibri" panose="020F0502020204030204" pitchFamily="34" charset="0"/>
                <a:ea typeface="Times New Roman" panose="02020603050405020304" pitchFamily="18" charset="0"/>
                <a:cs typeface="Calibri" panose="020F0502020204030204" pitchFamily="34" charset="0"/>
              </a:rPr>
              <a:t>duplicate </a:t>
            </a:r>
            <a:r>
              <a:rPr lang="en-US" sz="1200" dirty="0">
                <a:effectLst/>
                <a:latin typeface="Calibri" panose="020F0502020204030204" pitchFamily="34" charset="0"/>
                <a:ea typeface="Times New Roman" panose="02020603050405020304" pitchFamily="18" charset="0"/>
                <a:cs typeface="Calibri" panose="020F0502020204030204" pitchFamily="34" charset="0"/>
              </a:rPr>
              <a:t>will affect the items on the original test, and vice versa.</a:t>
            </a:r>
          </a:p>
          <a:p>
            <a:pPr marL="0" marR="0">
              <a:spcBef>
                <a:spcPts val="600"/>
              </a:spcBef>
              <a:spcAft>
                <a:spcPts val="120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 </a:t>
            </a:r>
          </a:p>
          <a:p>
            <a:pPr marL="0" marR="0">
              <a:spcBef>
                <a:spcPts val="600"/>
              </a:spcBef>
              <a:spcAft>
                <a:spcPts val="1200"/>
              </a:spcAft>
            </a:pPr>
            <a:r>
              <a:rPr lang="en-US" sz="1200" dirty="0">
                <a:effectLst/>
                <a:latin typeface="Calibri" panose="020F0502020204030204" pitchFamily="34" charset="0"/>
                <a:ea typeface="Times New Roman" panose="02020603050405020304" pitchFamily="18" charset="0"/>
              </a:rPr>
              <a:t>Open the Items tab and filter to find the item or items you wish to duplicate. Select Duplicate from the dotted menu or use the Duplicate button in the banner. </a:t>
            </a:r>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17251157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lang="en-US" sz="1200" dirty="0">
                <a:effectLst/>
                <a:latin typeface="Calibri" panose="020F0502020204030204" pitchFamily="34" charset="0"/>
                <a:ea typeface="Times New Roman" panose="02020603050405020304" pitchFamily="18" charset="0"/>
                <a:cs typeface="Calibri" panose="020F0502020204030204" pitchFamily="34" charset="0"/>
              </a:rPr>
              <a:t>You can create labels and add them to items that you want to organize on the content tab. Open the Items tab and mark the checkbox for each item you wish to label, or to label an individual item, use the dotted menu option. Click the Label button in the toolbar. The Apply Label window appears. You can search for a label, or you can select a sub-label from a drop-down menu and click the Apply button. </a:t>
            </a:r>
          </a:p>
          <a:p>
            <a:pPr marL="0" marR="0" lvl="0" indent="0" algn="l" defTabSz="914400" rtl="0" eaLnBrk="1" fontAlgn="auto" latinLnBrk="0" hangingPunct="1">
              <a:lnSpc>
                <a:spcPct val="100000"/>
              </a:lnSpc>
              <a:spcBef>
                <a:spcPts val="600"/>
              </a:spcBef>
              <a:spcAft>
                <a:spcPts val="1200"/>
              </a:spcAft>
              <a:buClrTx/>
              <a:buSzTx/>
              <a:buFontTx/>
              <a:buNone/>
              <a:tabLst/>
              <a:defRPr/>
            </a:pP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600"/>
              </a:spcBef>
              <a:spcAft>
                <a:spcPts val="1200"/>
              </a:spcAft>
              <a:buClrTx/>
              <a:buSzTx/>
              <a:buFontTx/>
              <a:buNone/>
              <a:tabLst/>
              <a:defRPr/>
            </a:pPr>
            <a:r>
              <a:rPr lang="en-US" sz="1200" dirty="0">
                <a:effectLst/>
                <a:latin typeface="Calibri" panose="020F0502020204030204" pitchFamily="34" charset="0"/>
                <a:ea typeface="Times New Roman" panose="02020603050405020304" pitchFamily="18" charset="0"/>
                <a:cs typeface="Calibri" panose="020F0502020204030204" pitchFamily="34" charset="0"/>
              </a:rPr>
              <a:t>After adding labels to your items, you can use the </a:t>
            </a:r>
            <a:r>
              <a:rPr lang="en-US" sz="1200" b="0" dirty="0">
                <a:effectLst/>
                <a:latin typeface="Calibri" panose="020F0502020204030204" pitchFamily="34" charset="0"/>
                <a:ea typeface="Times New Roman" panose="02020603050405020304" pitchFamily="18" charset="0"/>
                <a:cs typeface="Calibri" panose="020F0502020204030204" pitchFamily="34" charset="0"/>
              </a:rPr>
              <a:t>Labels</a:t>
            </a:r>
            <a:r>
              <a:rPr lang="en-US" sz="1200" dirty="0">
                <a:effectLst/>
                <a:latin typeface="Calibri" panose="020F0502020204030204" pitchFamily="34" charset="0"/>
                <a:ea typeface="Times New Roman" panose="02020603050405020304" pitchFamily="18" charset="0"/>
                <a:cs typeface="Calibri" panose="020F0502020204030204" pitchFamily="34" charset="0"/>
              </a:rPr>
              <a:t> menu in the filter panel on the left of the Items tab to easily view the items with the selected label. You can create labels for any content in your libraries, but these labels appear on your screen only. They are unique to your account and do not display for anyone else the content is shared with. </a:t>
            </a:r>
          </a:p>
          <a:p>
            <a:pPr marL="0" marR="0" lvl="0" indent="0" algn="l" defTabSz="914400" rtl="0" eaLnBrk="1" fontAlgn="auto" latinLnBrk="0" hangingPunct="1">
              <a:lnSpc>
                <a:spcPct val="100000"/>
              </a:lnSpc>
              <a:spcBef>
                <a:spcPts val="600"/>
              </a:spcBef>
              <a:spcAft>
                <a:spcPts val="1200"/>
              </a:spcAft>
              <a:buClrTx/>
              <a:buSzTx/>
              <a:buFontTx/>
              <a:buNone/>
              <a:tabLst/>
              <a:defRPr/>
            </a:pP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600"/>
              </a:spcBef>
              <a:spcAft>
                <a:spcPts val="1200"/>
              </a:spcAft>
              <a:buClrTx/>
              <a:buSzTx/>
              <a:buFontTx/>
              <a:buNone/>
              <a:tabLst/>
              <a:defRPr/>
            </a:pPr>
            <a:r>
              <a:rPr lang="en-US" sz="1800" i="1" dirty="0">
                <a:effectLst/>
                <a:latin typeface="Calibri" panose="020F0502020204030204" pitchFamily="34" charset="0"/>
                <a:ea typeface="Calibri" panose="020F0502020204030204" pitchFamily="34" charset="0"/>
                <a:cs typeface="Times New Roman" panose="02020603050405020304" pitchFamily="18" charset="0"/>
              </a:rPr>
              <a:t>Optional</a:t>
            </a:r>
            <a:r>
              <a:rPr lang="en-US" sz="1800" dirty="0">
                <a:effectLst/>
                <a:latin typeface="Calibri" panose="020F0502020204030204" pitchFamily="34" charset="0"/>
                <a:ea typeface="Calibri" panose="020F0502020204030204" pitchFamily="34" charset="0"/>
                <a:cs typeface="Times New Roman" panose="02020603050405020304" pitchFamily="18" charset="0"/>
              </a:rPr>
              <a:t>: To modify a label, select the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My Labels quick link </a:t>
            </a:r>
            <a:r>
              <a:rPr lang="en-US" sz="1800" dirty="0">
                <a:effectLst/>
                <a:latin typeface="Calibri" panose="020F0502020204030204" pitchFamily="34" charset="0"/>
                <a:ea typeface="Calibri" panose="020F0502020204030204" pitchFamily="34" charset="0"/>
                <a:cs typeface="Times New Roman" panose="02020603050405020304" pitchFamily="18" charset="0"/>
              </a:rPr>
              <a:t>from the </a:t>
            </a:r>
            <a:r>
              <a:rPr lang="en-US" sz="1800" b="0" u="none"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rPr>
              <a:t>Dashboard</a:t>
            </a:r>
            <a:r>
              <a:rPr lang="en-US" sz="1800" b="0" u="none"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Click</a:t>
            </a:r>
            <a:r>
              <a:rPr lang="en-US" sz="1800" b="0" dirty="0">
                <a:effectLst/>
                <a:latin typeface="Calibri" panose="020F0502020204030204" pitchFamily="34" charset="0"/>
                <a:ea typeface="Calibri" panose="020F0502020204030204" pitchFamily="34" charset="0"/>
                <a:cs typeface="Times New Roman" panose="02020603050405020304" pitchFamily="18" charset="0"/>
              </a:rPr>
              <a:t> Edit </a:t>
            </a:r>
            <a:r>
              <a:rPr lang="en-US" sz="1800" dirty="0">
                <a:effectLst/>
                <a:latin typeface="Calibri" panose="020F0502020204030204" pitchFamily="34" charset="0"/>
                <a:ea typeface="Calibri" panose="020F0502020204030204" pitchFamily="34" charset="0"/>
                <a:cs typeface="Times New Roman" panose="02020603050405020304" pitchFamily="18" charset="0"/>
              </a:rPr>
              <a:t>next to the label's name. Make the necessary changes and then click</a:t>
            </a:r>
            <a:r>
              <a:rPr lang="en-US" sz="1800" b="0" dirty="0">
                <a:effectLst/>
                <a:latin typeface="Calibri" panose="020F0502020204030204" pitchFamily="34" charset="0"/>
                <a:ea typeface="Calibri" panose="020F0502020204030204" pitchFamily="34" charset="0"/>
                <a:cs typeface="Times New Roman" panose="02020603050405020304" pitchFamily="18" charset="0"/>
              </a:rPr>
              <a:t> Done.</a:t>
            </a:r>
          </a:p>
          <a:p>
            <a:pPr marL="0" marR="0" lvl="0" indent="0" algn="l" defTabSz="914400" rtl="0" eaLnBrk="1" fontAlgn="auto" latinLnBrk="0" hangingPunct="1">
              <a:lnSpc>
                <a:spcPct val="100000"/>
              </a:lnSpc>
              <a:spcBef>
                <a:spcPts val="600"/>
              </a:spcBef>
              <a:spcAft>
                <a:spcPts val="1200"/>
              </a:spcAft>
              <a:buClrTx/>
              <a:buSzTx/>
              <a:buFontTx/>
              <a:buNone/>
              <a:tabLst/>
              <a:defRPr/>
            </a:pP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33542942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Calibri" panose="020F0502020204030204" pitchFamily="34" charset="0"/>
              </a:rPr>
              <a:t>If you want to create a printable version of an item, you can save it as a PDF file. When saving items as a PDF, you can also choose to include the item’s scoring guidelines in the printout. If available, PDF files display items with paper-friendly formatting and display an item’s properties.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To save an item as a PDF, open the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Items</a:t>
            </a:r>
            <a:r>
              <a:rPr lang="en-US" sz="1800" dirty="0">
                <a:effectLst/>
                <a:latin typeface="Calibri" panose="020F0502020204030204" pitchFamily="34" charset="0"/>
                <a:ea typeface="Calibri" panose="020F0502020204030204" pitchFamily="34" charset="0"/>
                <a:cs typeface="Times New Roman" panose="02020603050405020304" pitchFamily="18" charset="0"/>
              </a:rPr>
              <a:t> tab and mark the checkbox for each item you wish to save as a PDF and then click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Save as PDF </a:t>
            </a:r>
            <a:r>
              <a:rPr lang="en-US" sz="1800" dirty="0">
                <a:effectLst/>
                <a:latin typeface="Calibri" panose="020F0502020204030204" pitchFamily="34" charset="0"/>
                <a:ea typeface="Calibri" panose="020F0502020204030204" pitchFamily="34" charset="0"/>
                <a:cs typeface="Times New Roman" panose="02020603050405020304" pitchFamily="18" charset="0"/>
              </a:rPr>
              <a:t>above the table. However, you may need to apply filters first. If you select multiple items, they will be saved as a single PDF file. You may not be able to save a PDF for a large selection of items because the number of items at which issues can arise depends on the items’ content.</a:t>
            </a:r>
          </a:p>
          <a:p>
            <a:endParaRPr lang="en-US" dirty="0"/>
          </a:p>
          <a:p>
            <a:r>
              <a:rPr lang="en-US" dirty="0"/>
              <a:t>Click Generate PDF. The file will be added to the Secure File Center where you can download it for 30 days.</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5299555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archive and delete items that you do not wish to use anymore. Archived and deleted items cannot be shared, added to tests, or associated with other content. They will also be removed from your content tab tables. Your ability to archive and delete items depends on its status and other conditions explained in this table. </a:t>
            </a:r>
          </a:p>
          <a:p>
            <a:endParaRPr lang="en-US" dirty="0"/>
          </a:p>
          <a:p>
            <a:r>
              <a:rPr lang="en-US" dirty="0"/>
              <a:t>Mark the checkbox for the items you want to archive or delete and select the appropriate button in the banner. A pop-up window displays along with a pre-populated command related to the items selected. Click OK.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If you wish to restore an archived item, set the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Status </a:t>
            </a:r>
            <a:r>
              <a:rPr lang="en-US" sz="1200" dirty="0">
                <a:effectLst/>
                <a:latin typeface="Calibri" panose="020F0502020204030204" pitchFamily="34" charset="0"/>
                <a:ea typeface="Calibri" panose="020F0502020204030204" pitchFamily="34" charset="0"/>
                <a:cs typeface="Times New Roman" panose="02020603050405020304" pitchFamily="18" charset="0"/>
              </a:rPr>
              <a:t>filter to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Archived</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then mark the checkbox for the item or items you wish to use again and click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Restore </a:t>
            </a:r>
            <a:r>
              <a:rPr lang="en-US" sz="1200" dirty="0">
                <a:effectLst/>
                <a:latin typeface="Calibri" panose="020F0502020204030204" pitchFamily="34" charset="0"/>
                <a:ea typeface="Calibri" panose="020F0502020204030204" pitchFamily="34" charset="0"/>
                <a:cs typeface="Times New Roman" panose="02020603050405020304" pitchFamily="18" charset="0"/>
              </a:rPr>
              <a:t>in the banner.</a:t>
            </a: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31126426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0988" y="523875"/>
            <a:ext cx="3679825" cy="2070100"/>
          </a:xfrm>
        </p:spPr>
      </p:sp>
      <p:sp>
        <p:nvSpPr>
          <p:cNvPr id="3" name="Notes Placeholder 2"/>
          <p:cNvSpPr>
            <a:spLocks noGrp="1"/>
          </p:cNvSpPr>
          <p:nvPr>
            <p:ph type="body" idx="1"/>
          </p:nvPr>
        </p:nvSpPr>
        <p:spPr/>
        <p:txBody>
          <a:bodyPr/>
          <a:lstStyle/>
          <a:p>
            <a:r>
              <a:rPr lang="en-US" dirty="0"/>
              <a:t>This section explains how to share your items and tests with others. </a:t>
            </a:r>
          </a:p>
        </p:txBody>
      </p:sp>
      <p:sp>
        <p:nvSpPr>
          <p:cNvPr id="4" name="Slide Number Placeholder 3"/>
          <p:cNvSpPr>
            <a:spLocks noGrp="1"/>
          </p:cNvSpPr>
          <p:nvPr>
            <p:ph type="sldNum" sz="quarter" idx="10"/>
          </p:nvPr>
        </p:nvSpPr>
        <p:spPr>
          <a:xfrm>
            <a:off x="4615277" y="6789012"/>
            <a:ext cx="78548" cy="23178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899583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defTabSz="929579"/>
            <a:r>
              <a:rPr lang="en-US" dirty="0"/>
              <a:t>The Authoring site consists of a Dashboard with a content tab for each type of content you can work with: Items, Tests, and Standards. </a:t>
            </a:r>
          </a:p>
          <a:p>
            <a:pPr defTabSz="929579"/>
            <a:r>
              <a:rPr lang="en-US" dirty="0"/>
              <a:t>It also displays quick links on the Items and Tests cards that you can click to jumpstart common tasks, such as creating items and tests and finding items and tests aligned with standards. You will need to apply filters in order to display the items.</a:t>
            </a:r>
          </a:p>
          <a:p>
            <a:endParaRPr lang="en-US" dirty="0"/>
          </a:p>
          <a:p>
            <a:r>
              <a:rPr lang="en-US" dirty="0"/>
              <a:t>The quick links are described on the next two slides.</a:t>
            </a:r>
          </a:p>
        </p:txBody>
      </p:sp>
      <p:sp>
        <p:nvSpPr>
          <p:cNvPr id="4" name="Slide Number Placeholder 3"/>
          <p:cNvSpPr>
            <a:spLocks noGrp="1"/>
          </p:cNvSpPr>
          <p:nvPr>
            <p:ph type="sldNum" sz="quarter" idx="5"/>
          </p:nvPr>
        </p:nvSpPr>
        <p:spPr/>
        <p:txBody>
          <a:bodyPr/>
          <a:lstStyle/>
          <a:p>
            <a:fld id="{D0840A31-90C4-4115-B521-B8FD53B01173}" type="slidenum">
              <a:rPr lang="en-US" smtClean="0"/>
              <a:pPr/>
              <a:t>8</a:t>
            </a:fld>
            <a:endParaRPr lang="en-US"/>
          </a:p>
        </p:txBody>
      </p:sp>
      <p:sp>
        <p:nvSpPr>
          <p:cNvPr id="7" name="Slide Image Placeholder 6">
            <a:extLst>
              <a:ext uri="{FF2B5EF4-FFF2-40B4-BE49-F238E27FC236}">
                <a16:creationId xmlns:a16="http://schemas.microsoft.com/office/drawing/2014/main" id="{AF4E9D52-3B54-4B1F-8CA9-02CCE4347D5F}"/>
              </a:ext>
            </a:extLst>
          </p:cNvPr>
          <p:cNvSpPr>
            <a:spLocks noGrp="1" noRot="1" noChangeAspect="1"/>
          </p:cNvSpPr>
          <p:nvPr>
            <p:ph type="sldImg"/>
          </p:nvPr>
        </p:nvSpPr>
        <p:spPr/>
      </p:sp>
    </p:spTree>
    <p:extLst>
      <p:ext uri="{BB962C8B-B14F-4D97-AF65-F5344CB8AC3E}">
        <p14:creationId xmlns:p14="http://schemas.microsoft.com/office/powerpoint/2010/main" val="231162173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Times New Roman" panose="02020603050405020304" pitchFamily="18" charset="0"/>
                <a:cs typeface="Calibri" panose="020F0502020204030204" pitchFamily="34" charset="0"/>
              </a:rPr>
              <a:t>You can share any item in your personal library. First, open the Items tab and apply the appropriate filters. Then use the banner button or the dotted menu option to share items. </a:t>
            </a:r>
            <a:r>
              <a:rPr lang="en-US" dirty="0"/>
              <a:t>The Item Sharing window will appear. </a:t>
            </a:r>
          </a:p>
          <a:p>
            <a:endParaRPr lang="en-US" dirty="0"/>
          </a:p>
          <a:p>
            <a:r>
              <a:rPr lang="en-US" dirty="0"/>
              <a:t>1. Search for an educator’s name or email address, or the name of a workgroup or institution. Select the recipients you want to share your content with. </a:t>
            </a:r>
          </a:p>
          <a:p>
            <a:r>
              <a:rPr lang="en-US" dirty="0"/>
              <a:t>2. In the Search Results, click the + symbol for each educator you wish to add as a recipient.</a:t>
            </a:r>
          </a:p>
          <a:p>
            <a:pPr marL="0" marR="0" lvl="0" indent="0">
              <a:spcBef>
                <a:spcPts val="600"/>
              </a:spcBef>
              <a:spcAft>
                <a:spcPts val="600"/>
              </a:spcAft>
              <a:buSzPts val="1000"/>
              <a:buFont typeface="Arial" panose="020B0604020202020204" pitchFamily="34" charset="0"/>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3. Select the specific permissions you’d like to give to each</a:t>
            </a:r>
            <a:r>
              <a:rPr lang="en-US" sz="1200" i="1"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a:effectLst/>
                <a:latin typeface="Calibri" panose="020F0502020204030204" pitchFamily="34" charset="0"/>
                <a:ea typeface="Calibri" panose="020F0502020204030204" pitchFamily="34" charset="0"/>
                <a:cs typeface="Times New Roman" panose="02020603050405020304" pitchFamily="18" charset="0"/>
              </a:rPr>
              <a:t>recipient. All recipients will be able to create copies of your shared content by default.</a:t>
            </a:r>
          </a:p>
          <a:p>
            <a:pPr marL="171450" marR="0" lvl="0" indent="-171450">
              <a:spcBef>
                <a:spcPts val="600"/>
              </a:spcBef>
              <a:spcAft>
                <a:spcPts val="6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To allow a recipient to view the content, mark the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View</a:t>
            </a:r>
            <a:r>
              <a:rPr lang="en-US" sz="1200" dirty="0">
                <a:effectLst/>
                <a:latin typeface="Calibri" panose="020F0502020204030204" pitchFamily="34" charset="0"/>
                <a:ea typeface="Calibri" panose="020F0502020204030204" pitchFamily="34" charset="0"/>
                <a:cs typeface="Times New Roman" panose="02020603050405020304" pitchFamily="18" charset="0"/>
              </a:rPr>
              <a:t> checkbox.</a:t>
            </a:r>
          </a:p>
          <a:p>
            <a:pPr marL="171450" marR="0" lvl="0" indent="-171450">
              <a:spcBef>
                <a:spcPts val="600"/>
              </a:spcBef>
              <a:spcAft>
                <a:spcPts val="6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To allow a recipient to make edits to the shared content, mark the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Edit </a:t>
            </a:r>
            <a:r>
              <a:rPr lang="en-US" sz="1200" dirty="0">
                <a:effectLst/>
                <a:latin typeface="Calibri" panose="020F0502020204030204" pitchFamily="34" charset="0"/>
                <a:ea typeface="Calibri" panose="020F0502020204030204" pitchFamily="34" charset="0"/>
                <a:cs typeface="Times New Roman" panose="02020603050405020304" pitchFamily="18" charset="0"/>
              </a:rPr>
              <a:t>checkbox. </a:t>
            </a:r>
          </a:p>
          <a:p>
            <a:pPr marL="171450" marR="0" lvl="0" indent="-171450">
              <a:spcBef>
                <a:spcPts val="600"/>
              </a:spcBef>
              <a:spcAft>
                <a:spcPts val="6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To allow a recipient to publish tests containing the Draft item, mark the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Publish</a:t>
            </a:r>
            <a:r>
              <a:rPr lang="en-US" sz="1200" dirty="0">
                <a:effectLst/>
                <a:latin typeface="Calibri" panose="020F0502020204030204" pitchFamily="34" charset="0"/>
                <a:ea typeface="Calibri" panose="020F0502020204030204" pitchFamily="34" charset="0"/>
                <a:cs typeface="Times New Roman" panose="02020603050405020304" pitchFamily="18" charset="0"/>
              </a:rPr>
              <a:t> checkbox.</a:t>
            </a:r>
            <a:endParaRPr lang="en-US" dirty="0"/>
          </a:p>
          <a:p>
            <a:r>
              <a:rPr lang="en-US" dirty="0"/>
              <a:t>4. Click Save. The shared content will now appear in the items table for the selected recipients</a:t>
            </a:r>
          </a:p>
          <a:p>
            <a:pPr lvl="0"/>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C4FAF8-9482-4F94-B207-54B35F939A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535147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When sharing tests with other educators, you can choose to share the test with them in Authoring for collaboration purposes or in the Test Administration Site, where they can administer it to students. Begin by filtering the Tests content tab for the tests you want to share.  To share an individual test, click the dotted menu to the left of the test and select Share. </a:t>
            </a:r>
          </a:p>
          <a:p>
            <a:endParaRPr lang="en-US" dirty="0"/>
          </a:p>
          <a:p>
            <a:r>
              <a:rPr lang="en-US" dirty="0"/>
              <a:t>1. To share multiple tests, mark the checkboxes of the tests you want to share and click the Share button in the toolbar.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40A31-90C4-4115-B521-B8FD53B011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Image Placeholder 6">
            <a:extLst>
              <a:ext uri="{FF2B5EF4-FFF2-40B4-BE49-F238E27FC236}">
                <a16:creationId xmlns:a16="http://schemas.microsoft.com/office/drawing/2014/main" id="{755AB5CB-0720-4513-8F41-3E87844C81C3}"/>
              </a:ext>
            </a:extLst>
          </p:cNvPr>
          <p:cNvSpPr>
            <a:spLocks noGrp="1" noRot="1" noChangeAspect="1"/>
          </p:cNvSpPr>
          <p:nvPr>
            <p:ph type="sldImg"/>
          </p:nvPr>
        </p:nvSpPr>
        <p:spPr/>
      </p:sp>
    </p:spTree>
    <p:extLst>
      <p:ext uri="{BB962C8B-B14F-4D97-AF65-F5344CB8AC3E}">
        <p14:creationId xmlns:p14="http://schemas.microsoft.com/office/powerpoint/2010/main" val="423854059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2. The Test Sharing window will appear. To share the test so it can be administered by other educators, mark the Share to TDS radio button. </a:t>
            </a:r>
          </a:p>
          <a:p>
            <a:r>
              <a:rPr lang="en-US" dirty="0"/>
              <a:t>3. Search for an educator’s name or email address or the name of a workgroup or institution. Select the recipients you want to share your content with. </a:t>
            </a:r>
          </a:p>
          <a:p>
            <a:r>
              <a:rPr lang="en-US" dirty="0"/>
              <a:t>4. In the Search Results, click the + symbol for each educator you wish to add as a recipient.</a:t>
            </a:r>
          </a:p>
          <a:p>
            <a:r>
              <a:rPr lang="en-US" dirty="0"/>
              <a:t>5. Enter or change the dates in the Administration Period fields.</a:t>
            </a:r>
          </a:p>
          <a:p>
            <a:r>
              <a:rPr lang="en-US" dirty="0"/>
              <a:t>6. Click Save. The tests will now appear in the Select Tests tab of TDS for the selected recipients.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40A31-90C4-4115-B521-B8FD53B011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Image Placeholder 6">
            <a:extLst>
              <a:ext uri="{FF2B5EF4-FFF2-40B4-BE49-F238E27FC236}">
                <a16:creationId xmlns:a16="http://schemas.microsoft.com/office/drawing/2014/main" id="{755AB5CB-0720-4513-8F41-3E87844C81C3}"/>
              </a:ext>
            </a:extLst>
          </p:cNvPr>
          <p:cNvSpPr>
            <a:spLocks noGrp="1" noRot="1" noChangeAspect="1"/>
          </p:cNvSpPr>
          <p:nvPr>
            <p:ph type="sldImg"/>
          </p:nvPr>
        </p:nvSpPr>
        <p:spPr/>
      </p:sp>
    </p:spTree>
    <p:extLst>
      <p:ext uri="{BB962C8B-B14F-4D97-AF65-F5344CB8AC3E}">
        <p14:creationId xmlns:p14="http://schemas.microsoft.com/office/powerpoint/2010/main" val="75811279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When sharing tests with other educators for collaboration purposes:</a:t>
            </a:r>
          </a:p>
          <a:p>
            <a:pPr marL="228600" lvl="0" indent="-228600">
              <a:buAutoNum type="arabicPeriod"/>
            </a:pPr>
            <a:r>
              <a:rPr lang="en-US" dirty="0"/>
              <a:t>Select the Share in Authoring radio button at the top of the Test Sharing page. </a:t>
            </a:r>
          </a:p>
          <a:p>
            <a:pPr marL="228600" lvl="0" indent="-228600">
              <a:buAutoNum type="arabicPeriod"/>
            </a:pPr>
            <a:r>
              <a:rPr lang="en-US" dirty="0"/>
              <a:t>Find recipients by using the Sharing Group field and the Search for Recipients menu. </a:t>
            </a:r>
          </a:p>
          <a:p>
            <a:pPr marL="228600" lvl="0" indent="-228600">
              <a:buAutoNum type="arabicPeriod"/>
            </a:pPr>
            <a:r>
              <a:rPr lang="en-US" dirty="0"/>
              <a:t>Use the Search Results column to Add recipients. </a:t>
            </a:r>
          </a:p>
          <a:p>
            <a:pPr marL="228600" lvl="0" indent="-228600">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Select the specific permissions you’d like to give to each</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recipient. All recipients will be able to create copies of your shared content by default.</a:t>
            </a:r>
          </a:p>
          <a:p>
            <a:pPr marL="285750" marR="0" lvl="0" indent="-285750">
              <a:spcBef>
                <a:spcPts val="600"/>
              </a:spcBef>
              <a:spcAft>
                <a:spcPts val="6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To allow a recipient to view the tests, mark the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View</a:t>
            </a:r>
            <a:r>
              <a:rPr lang="en-US" sz="1800" dirty="0">
                <a:effectLst/>
                <a:latin typeface="Calibri" panose="020F0502020204030204" pitchFamily="34" charset="0"/>
                <a:ea typeface="Calibri" panose="020F0502020204030204" pitchFamily="34" charset="0"/>
                <a:cs typeface="Times New Roman" panose="02020603050405020304" pitchFamily="18" charset="0"/>
              </a:rPr>
              <a:t> checkbox.</a:t>
            </a:r>
          </a:p>
          <a:p>
            <a:pPr marL="285750" marR="0" lvl="0" indent="-285750">
              <a:spcBef>
                <a:spcPts val="600"/>
              </a:spcBef>
              <a:spcAft>
                <a:spcPts val="6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To allow a recipient to make edits to the shared tests, mark the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Edit</a:t>
            </a:r>
            <a:r>
              <a:rPr lang="en-US" sz="1800" dirty="0">
                <a:effectLst/>
                <a:latin typeface="Calibri" panose="020F0502020204030204" pitchFamily="34" charset="0"/>
                <a:ea typeface="Calibri" panose="020F0502020204030204" pitchFamily="34" charset="0"/>
                <a:cs typeface="Times New Roman" panose="02020603050405020304" pitchFamily="18" charset="0"/>
              </a:rPr>
              <a:t> checkbox. </a:t>
            </a:r>
          </a:p>
          <a:p>
            <a:pPr marL="285750" marR="0" lvl="0" indent="-285750">
              <a:spcBef>
                <a:spcPts val="600"/>
              </a:spcBef>
              <a:spcAft>
                <a:spcPts val="6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To allow a recipient to publish the tests, mark the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Publish</a:t>
            </a:r>
            <a:r>
              <a:rPr lang="en-US" sz="1800" dirty="0">
                <a:effectLst/>
                <a:latin typeface="Calibri" panose="020F0502020204030204" pitchFamily="34" charset="0"/>
                <a:ea typeface="Calibri" panose="020F0502020204030204" pitchFamily="34" charset="0"/>
                <a:cs typeface="Times New Roman" panose="02020603050405020304" pitchFamily="18" charset="0"/>
              </a:rPr>
              <a:t> checkbox.</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C4FAF8-9482-4F94-B207-54B35F939A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205253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To make it easy to share your tests and items with the same group of educators on a regular basis, you can create a workgroup for them. You can also join other workgroups you get invited to.</a:t>
            </a:r>
          </a:p>
          <a:p>
            <a:endParaRPr lang="en-US" dirty="0"/>
          </a:p>
          <a:p>
            <a:r>
              <a:rPr lang="en-US" dirty="0"/>
              <a:t>1. Select My Workgroups from the Manage menu in the Authoring dashboard.</a:t>
            </a:r>
          </a:p>
          <a:p>
            <a:r>
              <a:rPr lang="en-US" dirty="0"/>
              <a:t>2. Click Create New Workgroup.</a:t>
            </a:r>
          </a:p>
          <a:p>
            <a:r>
              <a:rPr lang="en-US" dirty="0"/>
              <a:t>3. In the Workgroup Name field, enter a unique name for your group and select an Institution. In the Search to Add to Workgroup field, enter the name or email address for the user you want to add to the group. Select the name when it appears in the dropdown. Click Save.</a:t>
            </a:r>
          </a:p>
          <a:p>
            <a:r>
              <a:rPr lang="en-US" dirty="0"/>
              <a:t>4. To join a workgroup you have been invited to, open the Notifications menu in the banner and click Workgroup Invitations. The Manage Workgroups window appears. Click Join or Decline under the Pending Workgroup Invitations section. </a:t>
            </a:r>
          </a:p>
        </p:txBody>
      </p:sp>
      <p:sp>
        <p:nvSpPr>
          <p:cNvPr id="4" name="Slide Number Placeholder 3"/>
          <p:cNvSpPr>
            <a:spLocks noGrp="1"/>
          </p:cNvSpPr>
          <p:nvPr>
            <p:ph type="sldNum" sz="quarter" idx="5"/>
          </p:nvPr>
        </p:nvSpPr>
        <p:spPr/>
        <p:txBody>
          <a:bodyPr/>
          <a:lstStyle/>
          <a:p>
            <a:fld id="{D0840A31-90C4-4115-B521-B8FD53B01173}" type="slidenum">
              <a:rPr lang="en-US" smtClean="0"/>
              <a:pPr/>
              <a:t>84</a:t>
            </a:fld>
            <a:endParaRPr lang="en-US"/>
          </a:p>
        </p:txBody>
      </p:sp>
      <p:sp>
        <p:nvSpPr>
          <p:cNvPr id="7" name="Slide Image Placeholder 6">
            <a:extLst>
              <a:ext uri="{FF2B5EF4-FFF2-40B4-BE49-F238E27FC236}">
                <a16:creationId xmlns:a16="http://schemas.microsoft.com/office/drawing/2014/main" id="{BBC477DC-5155-410C-92D7-537321BF3C3C}"/>
              </a:ext>
            </a:extLst>
          </p:cNvPr>
          <p:cNvSpPr>
            <a:spLocks noGrp="1" noRot="1" noChangeAspect="1"/>
          </p:cNvSpPr>
          <p:nvPr>
            <p:ph type="sldImg"/>
          </p:nvPr>
        </p:nvSpPr>
        <p:spPr/>
      </p:sp>
    </p:spTree>
    <p:extLst>
      <p:ext uri="{BB962C8B-B14F-4D97-AF65-F5344CB8AC3E}">
        <p14:creationId xmlns:p14="http://schemas.microsoft.com/office/powerpoint/2010/main" val="31053056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District- and school-level users can set administration dates that specify exactly when their shared tests will be available in the recipients’ Test Administration System. Recipients will be able to access these shared tests in the Test Administration System, but they cannot view or edit them in the Authoring Tests tab.</a:t>
            </a:r>
          </a:p>
          <a:p>
            <a:pPr lvl="0"/>
            <a:endParaRPr lang="en-US" dirty="0"/>
          </a:p>
          <a:p>
            <a:pPr lvl="0"/>
            <a:r>
              <a:rPr lang="en-US" dirty="0"/>
              <a:t>On the Tests tab, mark the checkbox for the published test that you’d like to modify the test window for.</a:t>
            </a:r>
          </a:p>
          <a:p>
            <a:pPr lvl="0"/>
            <a:endParaRPr lang="en-US" dirty="0"/>
          </a:p>
          <a:p>
            <a:pPr lvl="0"/>
            <a:r>
              <a:rPr lang="en-US" dirty="0"/>
              <a:t>You can see the test Test Administration window as one of the headers</a:t>
            </a:r>
          </a:p>
          <a:p>
            <a:pPr lvl="0"/>
            <a:endParaRPr lang="en-US" dirty="0"/>
          </a:p>
          <a:p>
            <a:pPr marL="232395" indent="-232395">
              <a:buAutoNum type="arabicPeriod"/>
            </a:pPr>
            <a:r>
              <a:rPr lang="en-US" dirty="0"/>
              <a:t>To edit the date range during which the test will be available in the Test Administration System, select the current test window displayed for that test.</a:t>
            </a:r>
          </a:p>
          <a:p>
            <a:pPr marL="232395" indent="-232395">
              <a:buAutoNum type="arabicPeriod"/>
            </a:pPr>
            <a:r>
              <a:rPr lang="en-US" dirty="0"/>
              <a:t>When the Set Test Window page appears, add the dates that you want for the test window and select the blue Set Test Window button.</a:t>
            </a:r>
          </a:p>
        </p:txBody>
      </p:sp>
      <p:sp>
        <p:nvSpPr>
          <p:cNvPr id="4" name="Slide Number Placeholder 3"/>
          <p:cNvSpPr>
            <a:spLocks noGrp="1"/>
          </p:cNvSpPr>
          <p:nvPr>
            <p:ph type="sldNum" sz="quarter" idx="5"/>
          </p:nvPr>
        </p:nvSpPr>
        <p:spPr/>
        <p:txBody>
          <a:bodyPr/>
          <a:lstStyle/>
          <a:p>
            <a:fld id="{D0840A31-90C4-4115-B521-B8FD53B01173}" type="slidenum">
              <a:rPr lang="en-US" smtClean="0"/>
              <a:pPr/>
              <a:t>85</a:t>
            </a:fld>
            <a:endParaRPr lang="en-US"/>
          </a:p>
        </p:txBody>
      </p:sp>
      <p:sp>
        <p:nvSpPr>
          <p:cNvPr id="7" name="Slide Image Placeholder 6">
            <a:extLst>
              <a:ext uri="{FF2B5EF4-FFF2-40B4-BE49-F238E27FC236}">
                <a16:creationId xmlns:a16="http://schemas.microsoft.com/office/drawing/2014/main" id="{9A9F5BFC-D962-4644-8F01-2B0D77CA0ED5}"/>
              </a:ext>
            </a:extLst>
          </p:cNvPr>
          <p:cNvSpPr>
            <a:spLocks noGrp="1" noRot="1" noChangeAspect="1"/>
          </p:cNvSpPr>
          <p:nvPr>
            <p:ph type="sldImg"/>
          </p:nvPr>
        </p:nvSpPr>
        <p:spPr/>
      </p:sp>
    </p:spTree>
    <p:extLst>
      <p:ext uri="{BB962C8B-B14F-4D97-AF65-F5344CB8AC3E}">
        <p14:creationId xmlns:p14="http://schemas.microsoft.com/office/powerpoint/2010/main" val="154192215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You can find the 2022-2023 Authoring User Guide and other helpful resources on your state or district assessment portal. However, if you still require assistance with troubleshooting a technical issue, you may also contact your helpdesk. When contacting your helpdesk, please be ready to provide the following information: </a:t>
            </a:r>
          </a:p>
          <a:p>
            <a:pPr marL="174296" indent="-174296">
              <a:buFont typeface="Arial" panose="020B0604020202020204" pitchFamily="34" charset="0"/>
              <a:buChar char="•"/>
            </a:pPr>
            <a:r>
              <a:rPr lang="en-US" dirty="0"/>
              <a:t>Any error messages that are appearing (including codes)</a:t>
            </a:r>
          </a:p>
          <a:p>
            <a:pPr marL="174296" indent="-174296">
              <a:buFont typeface="Arial" panose="020B0604020202020204" pitchFamily="34" charset="0"/>
              <a:buChar char="•"/>
            </a:pPr>
            <a:r>
              <a:rPr lang="en-US" dirty="0"/>
              <a:t>Your operating system and browser information</a:t>
            </a:r>
          </a:p>
          <a:p>
            <a:pPr marL="174296" indent="-174296">
              <a:buFont typeface="Arial" panose="020B0604020202020204" pitchFamily="34" charset="0"/>
              <a:buChar char="•"/>
            </a:pPr>
            <a:r>
              <a:rPr lang="en-US" dirty="0"/>
              <a:t>Your network configuration information</a:t>
            </a:r>
          </a:p>
          <a:p>
            <a:pPr marL="174296" indent="-174296">
              <a:buFont typeface="Arial" panose="020B0604020202020204" pitchFamily="34" charset="0"/>
              <a:buChar char="•"/>
            </a:pPr>
            <a:r>
              <a:rPr lang="en-US" dirty="0"/>
              <a:t>Your contact information for follow-up by phone or email</a:t>
            </a:r>
          </a:p>
          <a:p>
            <a:pPr marL="174296" indent="-174296">
              <a:buFont typeface="Arial" panose="020B0604020202020204" pitchFamily="34" charset="0"/>
              <a:buChar char="•"/>
            </a:pPr>
            <a:r>
              <a:rPr lang="en-US" dirty="0"/>
              <a:t>Any other relevant information, such as test names or content areas, student IDs, session IDs, and search criteria</a:t>
            </a:r>
          </a:p>
          <a:p>
            <a:endParaRPr lang="en-US" dirty="0"/>
          </a:p>
          <a:p>
            <a:r>
              <a:rPr lang="en-US" dirty="0"/>
              <a:t>For questions about test administration or policy issues, please contact your district test coordinator.</a:t>
            </a:r>
          </a:p>
          <a:p>
            <a:endParaRPr lang="en-US" dirty="0"/>
          </a:p>
          <a:p>
            <a:r>
              <a:rPr lang="en-US" altLang="en-US" dirty="0"/>
              <a:t>Thank you for taking the time to view this training module. For detailed information, consult your Authoring User Guide, located on your state portal, or contact your helpdesk.</a:t>
            </a:r>
          </a:p>
          <a:p>
            <a:endParaRPr lang="en-US" dirty="0"/>
          </a:p>
        </p:txBody>
      </p:sp>
      <p:sp>
        <p:nvSpPr>
          <p:cNvPr id="4" name="Slide Number Placeholder 3"/>
          <p:cNvSpPr>
            <a:spLocks noGrp="1"/>
          </p:cNvSpPr>
          <p:nvPr>
            <p:ph type="sldNum" sz="quarter" idx="5"/>
          </p:nvPr>
        </p:nvSpPr>
        <p:spPr/>
        <p:txBody>
          <a:bodyPr/>
          <a:lstStyle/>
          <a:p>
            <a:fld id="{D0840A31-90C4-4115-B521-B8FD53B01173}" type="slidenum">
              <a:rPr lang="en-US" smtClean="0"/>
              <a:pPr/>
              <a:t>86</a:t>
            </a:fld>
            <a:endParaRPr lang="en-US"/>
          </a:p>
        </p:txBody>
      </p:sp>
      <p:sp>
        <p:nvSpPr>
          <p:cNvPr id="7" name="Slide Image Placeholder 6">
            <a:extLst>
              <a:ext uri="{FF2B5EF4-FFF2-40B4-BE49-F238E27FC236}">
                <a16:creationId xmlns:a16="http://schemas.microsoft.com/office/drawing/2014/main" id="{E78FA6E2-76EF-47F6-B620-2D36124E5DF9}"/>
              </a:ext>
            </a:extLst>
          </p:cNvPr>
          <p:cNvSpPr>
            <a:spLocks noGrp="1" noRot="1" noChangeAspect="1"/>
          </p:cNvSpPr>
          <p:nvPr>
            <p:ph type="sldImg"/>
          </p:nvPr>
        </p:nvSpPr>
        <p:spPr/>
      </p:sp>
    </p:spTree>
    <p:extLst>
      <p:ext uri="{BB962C8B-B14F-4D97-AF65-F5344CB8AC3E}">
        <p14:creationId xmlns:p14="http://schemas.microsoft.com/office/powerpoint/2010/main" val="659264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On this slide you can read a quick description of what will open when you click on the various item links on the Dashboard.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40A31-90C4-4115-B521-B8FD53B011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Image Placeholder 6">
            <a:extLst>
              <a:ext uri="{FF2B5EF4-FFF2-40B4-BE49-F238E27FC236}">
                <a16:creationId xmlns:a16="http://schemas.microsoft.com/office/drawing/2014/main" id="{4242C0FC-E43B-4533-AC19-C3C986A0AB37}"/>
              </a:ext>
            </a:extLst>
          </p:cNvPr>
          <p:cNvSpPr>
            <a:spLocks noGrp="1" noRot="1" noChangeAspect="1"/>
          </p:cNvSpPr>
          <p:nvPr>
            <p:ph type="sldImg"/>
          </p:nvPr>
        </p:nvSpPr>
        <p:spPr/>
      </p:sp>
    </p:spTree>
    <p:extLst>
      <p:ext uri="{BB962C8B-B14F-4D97-AF65-F5344CB8AC3E}">
        <p14:creationId xmlns:p14="http://schemas.microsoft.com/office/powerpoint/2010/main" val="36473352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65A978-149A-F04D-8F0D-AF4F2FE7D7E8}"/>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0" name="Group 9">
            <a:extLst>
              <a:ext uri="{FF2B5EF4-FFF2-40B4-BE49-F238E27FC236}">
                <a16:creationId xmlns:a16="http://schemas.microsoft.com/office/drawing/2014/main" id="{1FB58BA2-26C4-0440-BDDD-2052D1878077}"/>
              </a:ext>
            </a:extLst>
          </p:cNvPr>
          <p:cNvGrpSpPr/>
          <p:nvPr userDrawn="1"/>
        </p:nvGrpSpPr>
        <p:grpSpPr>
          <a:xfrm>
            <a:off x="1609344" y="1"/>
            <a:ext cx="10582653" cy="6383743"/>
            <a:chOff x="1" y="-654979"/>
            <a:chExt cx="9144000" cy="7029646"/>
          </a:xfrm>
        </p:grpSpPr>
        <p:grpSp>
          <p:nvGrpSpPr>
            <p:cNvPr id="11" name="Group 10">
              <a:extLst>
                <a:ext uri="{FF2B5EF4-FFF2-40B4-BE49-F238E27FC236}">
                  <a16:creationId xmlns:a16="http://schemas.microsoft.com/office/drawing/2014/main" id="{D78C5781-2240-304F-908C-656EA5392E85}"/>
                </a:ext>
              </a:extLst>
            </p:cNvPr>
            <p:cNvGrpSpPr/>
            <p:nvPr/>
          </p:nvGrpSpPr>
          <p:grpSpPr>
            <a:xfrm>
              <a:off x="7514903" y="2194560"/>
              <a:ext cx="1376891" cy="1327213"/>
              <a:chOff x="7040708" y="1972456"/>
              <a:chExt cx="1490472" cy="1787106"/>
            </a:xfrm>
          </p:grpSpPr>
          <p:sp>
            <p:nvSpPr>
              <p:cNvPr id="14" name="TextBox 13">
                <a:extLst>
                  <a:ext uri="{FF2B5EF4-FFF2-40B4-BE49-F238E27FC236}">
                    <a16:creationId xmlns:a16="http://schemas.microsoft.com/office/drawing/2014/main" id="{656F85FC-877B-9E4A-A60C-6C5A8A1A7B39}"/>
                  </a:ext>
                </a:extLst>
              </p:cNvPr>
              <p:cNvSpPr txBox="1"/>
              <p:nvPr/>
            </p:nvSpPr>
            <p:spPr>
              <a:xfrm>
                <a:off x="7785911" y="2666546"/>
                <a:ext cx="64"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17" name="Straight Connector 16">
                <a:extLst>
                  <a:ext uri="{FF2B5EF4-FFF2-40B4-BE49-F238E27FC236}">
                    <a16:creationId xmlns:a16="http://schemas.microsoft.com/office/drawing/2014/main" id="{4CB884D1-0755-E74F-91F8-46078351FC1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B2119A2-1462-D044-9A76-4B3F669228D3}"/>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12" name="Text Placeholder 56">
              <a:extLst>
                <a:ext uri="{FF2B5EF4-FFF2-40B4-BE49-F238E27FC236}">
                  <a16:creationId xmlns:a16="http://schemas.microsoft.com/office/drawing/2014/main" id="{6B645DEA-E179-DD4A-AABE-A82567A3C951}"/>
                </a:ext>
              </a:extLst>
            </p:cNvPr>
            <p:cNvSpPr txBox="1">
              <a:spLocks/>
            </p:cNvSpPr>
            <p:nvPr/>
          </p:nvSpPr>
          <p:spPr>
            <a:xfrm>
              <a:off x="320937" y="6188263"/>
              <a:ext cx="5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13" name="Rectangle 12">
              <a:extLst>
                <a:ext uri="{FF2B5EF4-FFF2-40B4-BE49-F238E27FC236}">
                  <a16:creationId xmlns:a16="http://schemas.microsoft.com/office/drawing/2014/main" id="{3C8532B7-23FC-F642-8E2D-D9CAD1310141}"/>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19" name="Footer Placeholder 1">
            <a:extLst>
              <a:ext uri="{FF2B5EF4-FFF2-40B4-BE49-F238E27FC236}">
                <a16:creationId xmlns:a16="http://schemas.microsoft.com/office/drawing/2014/main" id="{DDF6E711-3AF8-4C4C-BC96-20649A1FE16D}"/>
              </a:ext>
            </a:extLst>
          </p:cNvPr>
          <p:cNvSpPr>
            <a:spLocks noGrp="1"/>
          </p:cNvSpPr>
          <p:nvPr>
            <p:ph type="ftr" sz="quarter" idx="15"/>
          </p:nvPr>
        </p:nvSpPr>
        <p:spPr>
          <a:xfrm>
            <a:off x="308887" y="6559557"/>
            <a:ext cx="8046720" cy="168405"/>
          </a:xfrm>
          <a:prstGeom prst="rect">
            <a:avLst/>
          </a:prstGeom>
        </p:spPr>
        <p:txBody>
          <a:bodyPr/>
          <a:lstStyle>
            <a:lvl1pPr>
              <a:defRPr sz="800">
                <a:solidFill>
                  <a:schemeClr val="bg1"/>
                </a:solidFill>
              </a:defRPr>
            </a:lvl1pPr>
          </a:lstStyle>
          <a:p>
            <a:r>
              <a:rPr lang="en-US" dirty="0"/>
              <a:t>Copyright © 20XX Cambium Assessment, Inc. All rights reserved.</a:t>
            </a:r>
          </a:p>
        </p:txBody>
      </p:sp>
      <p:sp>
        <p:nvSpPr>
          <p:cNvPr id="20" name="Rectangle 19">
            <a:extLst>
              <a:ext uri="{FF2B5EF4-FFF2-40B4-BE49-F238E27FC236}">
                <a16:creationId xmlns:a16="http://schemas.microsoft.com/office/drawing/2014/main" id="{F205D659-D07B-E743-9FBB-621B69EA1909}"/>
              </a:ext>
            </a:extLst>
          </p:cNvPr>
          <p:cNvSpPr/>
          <p:nvPr userDrawn="1"/>
        </p:nvSpPr>
        <p:spPr>
          <a:xfrm>
            <a:off x="1609340" y="206189"/>
            <a:ext cx="10582661" cy="7678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2" name="Rectangle 21">
            <a:extLst>
              <a:ext uri="{FF2B5EF4-FFF2-40B4-BE49-F238E27FC236}">
                <a16:creationId xmlns:a16="http://schemas.microsoft.com/office/drawing/2014/main" id="{A836D0E5-60D3-E942-B988-E715FBC00EB4}"/>
              </a:ext>
            </a:extLst>
          </p:cNvPr>
          <p:cNvSpPr/>
          <p:nvPr userDrawn="1"/>
        </p:nvSpPr>
        <p:spPr>
          <a:xfrm>
            <a:off x="1" y="1"/>
            <a:ext cx="1609339" cy="949952"/>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3" name="Rectangle 22">
            <a:extLst>
              <a:ext uri="{FF2B5EF4-FFF2-40B4-BE49-F238E27FC236}">
                <a16:creationId xmlns:a16="http://schemas.microsoft.com/office/drawing/2014/main" id="{EDE83F88-C127-1644-B001-C9AB46F3FEE3}"/>
              </a:ext>
            </a:extLst>
          </p:cNvPr>
          <p:cNvSpPr/>
          <p:nvPr userDrawn="1"/>
        </p:nvSpPr>
        <p:spPr>
          <a:xfrm>
            <a:off x="-26897" y="206188"/>
            <a:ext cx="1636237" cy="76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4" name="Rectangle 23">
            <a:extLst>
              <a:ext uri="{FF2B5EF4-FFF2-40B4-BE49-F238E27FC236}">
                <a16:creationId xmlns:a16="http://schemas.microsoft.com/office/drawing/2014/main" id="{3D6246E8-E7C6-8A49-80B6-3E2133615174}"/>
              </a:ext>
            </a:extLst>
          </p:cNvPr>
          <p:cNvSpPr/>
          <p:nvPr userDrawn="1"/>
        </p:nvSpPr>
        <p:spPr>
          <a:xfrm>
            <a:off x="1609340" y="5892951"/>
            <a:ext cx="1058266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5" name="Rectangle 24">
            <a:extLst>
              <a:ext uri="{FF2B5EF4-FFF2-40B4-BE49-F238E27FC236}">
                <a16:creationId xmlns:a16="http://schemas.microsoft.com/office/drawing/2014/main" id="{17ECCD67-B362-6C4B-B973-00CBDF5176DE}"/>
              </a:ext>
            </a:extLst>
          </p:cNvPr>
          <p:cNvSpPr/>
          <p:nvPr userDrawn="1"/>
        </p:nvSpPr>
        <p:spPr>
          <a:xfrm>
            <a:off x="2" y="5892951"/>
            <a:ext cx="1609338"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6" name="Rectangle 25">
            <a:extLst>
              <a:ext uri="{FF2B5EF4-FFF2-40B4-BE49-F238E27FC236}">
                <a16:creationId xmlns:a16="http://schemas.microsoft.com/office/drawing/2014/main" id="{88E9A503-FA9D-254B-967C-73CC09635215}"/>
              </a:ext>
            </a:extLst>
          </p:cNvPr>
          <p:cNvSpPr/>
          <p:nvPr userDrawn="1"/>
        </p:nvSpPr>
        <p:spPr>
          <a:xfrm>
            <a:off x="1" y="949953"/>
            <a:ext cx="1609339"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7" name="Text Placeholder 6"/>
          <p:cNvSpPr>
            <a:spLocks noGrp="1"/>
          </p:cNvSpPr>
          <p:nvPr userDrawn="1">
            <p:ph type="body" sz="quarter" idx="14" hasCustomPrompt="1"/>
          </p:nvPr>
        </p:nvSpPr>
        <p:spPr>
          <a:xfrm>
            <a:off x="2589238" y="1693805"/>
            <a:ext cx="8540751" cy="355601"/>
          </a:xfrm>
        </p:spPr>
        <p:txBody>
          <a:bodyPr/>
          <a:lstStyle>
            <a:lvl1pPr marL="0" indent="0" algn="ctr">
              <a:lnSpc>
                <a:spcPct val="100000"/>
              </a:lnSpc>
              <a:spcBef>
                <a:spcPts val="0"/>
              </a:spcBef>
              <a:buNone/>
              <a:defRPr sz="2000" cap="all" baseline="0">
                <a:solidFill>
                  <a:schemeClr val="bg1"/>
                </a:solidFill>
                <a:effectLst/>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dirty="0"/>
              <a:t>Presentation Purpose or Location | Month 20XX</a:t>
            </a:r>
          </a:p>
        </p:txBody>
      </p:sp>
      <p:sp>
        <p:nvSpPr>
          <p:cNvPr id="15" name="Title"/>
          <p:cNvSpPr>
            <a:spLocks noGrp="1"/>
          </p:cNvSpPr>
          <p:nvPr userDrawn="1">
            <p:ph type="title" hasCustomPrompt="1"/>
          </p:nvPr>
        </p:nvSpPr>
        <p:spPr>
          <a:xfrm>
            <a:off x="2589492" y="2200099"/>
            <a:ext cx="8540496" cy="1321242"/>
          </a:xfrm>
          <a:prstGeom prst="rect">
            <a:avLst/>
          </a:prstGeom>
          <a:ln>
            <a:noFill/>
          </a:ln>
        </p:spPr>
        <p:txBody>
          <a:bodyPr vert="horz" wrap="square" lIns="0" tIns="0" rIns="0" bIns="0" rtlCol="0" anchor="t" anchorCtr="0">
            <a:normAutofit/>
          </a:bodyPr>
          <a:lstStyle>
            <a:lvl1pPr algn="ctr">
              <a:lnSpc>
                <a:spcPct val="100000"/>
              </a:lnSpc>
              <a:defRPr sz="5000" b="0" i="0" cap="all" spc="0" baseline="0">
                <a:solidFill>
                  <a:schemeClr val="bg1"/>
                </a:solidFill>
                <a:effectLst/>
                <a:latin typeface="+mj-lt"/>
                <a:ea typeface="Calibri" panose="020F0502020204030204" pitchFamily="34" charset="0"/>
                <a:cs typeface="Calibri"/>
              </a:defRPr>
            </a:lvl1pPr>
          </a:lstStyle>
          <a:p>
            <a:r>
              <a:rPr lang="en-US" dirty="0"/>
              <a:t>Presentation Title</a:t>
            </a:r>
          </a:p>
        </p:txBody>
      </p:sp>
      <p:sp>
        <p:nvSpPr>
          <p:cNvPr id="16" name="Subtitle"/>
          <p:cNvSpPr>
            <a:spLocks noGrp="1"/>
          </p:cNvSpPr>
          <p:nvPr userDrawn="1">
            <p:ph type="subTitle" idx="1" hasCustomPrompt="1"/>
          </p:nvPr>
        </p:nvSpPr>
        <p:spPr>
          <a:xfrm>
            <a:off x="2589492" y="3653167"/>
            <a:ext cx="8540496" cy="369332"/>
          </a:xfrm>
          <a:prstGeom prst="rect">
            <a:avLst/>
          </a:prstGeom>
          <a:ln>
            <a:noFill/>
          </a:ln>
        </p:spPr>
        <p:txBody>
          <a:bodyPr wrap="square" lIns="0" rIns="0" anchor="b" anchorCtr="0">
            <a:normAutofit/>
          </a:bodyPr>
          <a:lstStyle>
            <a:lvl1pPr marL="0" indent="0" algn="ctr">
              <a:lnSpc>
                <a:spcPct val="100000"/>
              </a:lnSpc>
              <a:spcBef>
                <a:spcPts val="0"/>
              </a:spcBef>
              <a:buNone/>
              <a:defRPr sz="1800" b="0" i="0" cap="all" spc="0" baseline="0">
                <a:solidFill>
                  <a:schemeClr val="bg1"/>
                </a:solidFill>
                <a:effectLst/>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Subtitle</a:t>
            </a:r>
          </a:p>
        </p:txBody>
      </p:sp>
      <p:sp>
        <p:nvSpPr>
          <p:cNvPr id="4" name="Text Placeholder 3"/>
          <p:cNvSpPr>
            <a:spLocks noGrp="1"/>
          </p:cNvSpPr>
          <p:nvPr userDrawn="1">
            <p:ph type="body" sz="quarter" idx="13" hasCustomPrompt="1"/>
          </p:nvPr>
        </p:nvSpPr>
        <p:spPr>
          <a:xfrm>
            <a:off x="2589238" y="4173194"/>
            <a:ext cx="8540751" cy="803275"/>
          </a:xfrm>
        </p:spPr>
        <p:txBody>
          <a:bodyPr>
            <a:noAutofit/>
          </a:bodyPr>
          <a:lstStyle>
            <a:lvl1pPr marL="0" indent="0" algn="ctr">
              <a:lnSpc>
                <a:spcPct val="100000"/>
              </a:lnSpc>
              <a:spcBef>
                <a:spcPts val="0"/>
              </a:spcBef>
              <a:buNone/>
              <a:defRPr sz="1400" baseline="0">
                <a:solidFill>
                  <a:schemeClr val="bg1"/>
                </a:solidFill>
                <a:effectLst/>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dirty="0"/>
              <a:t>Presenter’s Name | Presenter’s Name | Presenter’s Name</a:t>
            </a:r>
            <a:br>
              <a:rPr lang="en-US" dirty="0"/>
            </a:br>
            <a:r>
              <a:rPr lang="en-US" dirty="0"/>
              <a:t>or</a:t>
            </a:r>
          </a:p>
          <a:p>
            <a:pPr lvl="0"/>
            <a:r>
              <a:rPr lang="en-US" dirty="0"/>
              <a:t>Presenter’s Name, Title | Presenter’s Name, Title</a:t>
            </a:r>
          </a:p>
        </p:txBody>
      </p:sp>
      <p:pic>
        <p:nvPicPr>
          <p:cNvPr id="28" name="Picture 27">
            <a:extLst>
              <a:ext uri="{FF2B5EF4-FFF2-40B4-BE49-F238E27FC236}">
                <a16:creationId xmlns:a16="http://schemas.microsoft.com/office/drawing/2014/main" id="{E9D7100A-70B5-A94C-A244-0FDBF1A29F7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96230" y="2730704"/>
            <a:ext cx="1212576" cy="1039198"/>
          </a:xfrm>
          <a:prstGeom prst="rect">
            <a:avLst/>
          </a:prstGeom>
        </p:spPr>
      </p:pic>
    </p:spTree>
    <p:extLst>
      <p:ext uri="{BB962C8B-B14F-4D97-AF65-F5344CB8AC3E}">
        <p14:creationId xmlns:p14="http://schemas.microsoft.com/office/powerpoint/2010/main" val="309965587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Gray Background, Two Content">
    <p:spTree>
      <p:nvGrpSpPr>
        <p:cNvPr id="1" name=""/>
        <p:cNvGrpSpPr/>
        <p:nvPr/>
      </p:nvGrpSpPr>
      <p:grpSpPr>
        <a:xfrm>
          <a:off x="0" y="0"/>
          <a:ext cx="0" cy="0"/>
          <a:chOff x="0" y="0"/>
          <a:chExt cx="0" cy="0"/>
        </a:xfrm>
      </p:grpSpPr>
      <p:sp>
        <p:nvSpPr>
          <p:cNvPr id="18" name="grey box">
            <a:extLst>
              <a:ext uri="{FF2B5EF4-FFF2-40B4-BE49-F238E27FC236}">
                <a16:creationId xmlns:a16="http://schemas.microsoft.com/office/drawing/2014/main" id="{B4E37216-58C4-164D-BEEA-DEAE99E52FE4}"/>
              </a:ext>
            </a:extLst>
          </p:cNvPr>
          <p:cNvSpPr/>
          <p:nvPr userDrawn="1"/>
        </p:nvSpPr>
        <p:spPr>
          <a:xfrm>
            <a:off x="0" y="691717"/>
            <a:ext cx="12192000" cy="6166283"/>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sp>
        <p:nvSpPr>
          <p:cNvPr id="20" name="Rectangle 19">
            <a:extLst>
              <a:ext uri="{FF2B5EF4-FFF2-40B4-BE49-F238E27FC236}">
                <a16:creationId xmlns:a16="http://schemas.microsoft.com/office/drawing/2014/main" id="{9124082D-CB5C-1E42-AF6C-30D1C8650F2C}"/>
              </a:ext>
            </a:extLst>
          </p:cNvPr>
          <p:cNvSpPr/>
          <p:nvPr userDrawn="1"/>
        </p:nvSpPr>
        <p:spPr>
          <a:xfrm>
            <a:off x="0" y="645999"/>
            <a:ext cx="12191021" cy="4571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3" name="Group 12">
            <a:extLst>
              <a:ext uri="{FF2B5EF4-FFF2-40B4-BE49-F238E27FC236}">
                <a16:creationId xmlns:a16="http://schemas.microsoft.com/office/drawing/2014/main" id="{9DE10EC8-A791-DA49-BF74-AF89B39DA85C}"/>
              </a:ext>
            </a:extLst>
          </p:cNvPr>
          <p:cNvGrpSpPr/>
          <p:nvPr userDrawn="1"/>
        </p:nvGrpSpPr>
        <p:grpSpPr>
          <a:xfrm>
            <a:off x="-979" y="6220502"/>
            <a:ext cx="12192000" cy="637498"/>
            <a:chOff x="0" y="6220502"/>
            <a:chExt cx="9144000" cy="637498"/>
          </a:xfrm>
        </p:grpSpPr>
        <p:sp>
          <p:nvSpPr>
            <p:cNvPr id="14" name="Rectangle 13">
              <a:extLst>
                <a:ext uri="{FF2B5EF4-FFF2-40B4-BE49-F238E27FC236}">
                  <a16:creationId xmlns:a16="http://schemas.microsoft.com/office/drawing/2014/main" id="{D56471C4-79F3-A344-A04B-C32EE4E58A31}"/>
                </a:ext>
              </a:extLst>
            </p:cNvPr>
            <p:cNvSpPr/>
            <p:nvPr userDrawn="1"/>
          </p:nvSpPr>
          <p:spPr>
            <a:xfrm>
              <a:off x="0" y="6220502"/>
              <a:ext cx="9144000" cy="130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5" name="Rectangle 14">
              <a:extLst>
                <a:ext uri="{FF2B5EF4-FFF2-40B4-BE49-F238E27FC236}">
                  <a16:creationId xmlns:a16="http://schemas.microsoft.com/office/drawing/2014/main" id="{7BD76796-5358-AA49-9752-F0498D104AA0}"/>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3" name="Left Content"/>
          <p:cNvSpPr>
            <a:spLocks noGrp="1"/>
          </p:cNvSpPr>
          <p:nvPr userDrawn="1">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userDrawn="1">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1277F60B-F39B-6B4E-851A-04D5FFBE6911}"/>
              </a:ext>
            </a:extLst>
          </p:cNvPr>
          <p:cNvSpPr>
            <a:spLocks noGrp="1"/>
          </p:cNvSpPr>
          <p:nvPr userDrawn="1">
            <p:ph type="sldNum" sz="quarter" idx="17"/>
          </p:nvPr>
        </p:nvSpPr>
        <p:spPr/>
        <p:txBody>
          <a:bodyPr/>
          <a:lstStyle/>
          <a:p>
            <a:fld id="{58AE716E-68DD-2249-A7FA-8AEF0B14DF81}" type="slidenum">
              <a:rPr lang="en-US" smtClean="0"/>
              <a:pPr/>
              <a:t>‹#›</a:t>
            </a:fld>
            <a:endParaRPr lang="en-US" dirty="0"/>
          </a:p>
        </p:txBody>
      </p:sp>
      <p:sp>
        <p:nvSpPr>
          <p:cNvPr id="19" name="Source Placeholder">
            <a:extLst>
              <a:ext uri="{FF2B5EF4-FFF2-40B4-BE49-F238E27FC236}">
                <a16:creationId xmlns:a16="http://schemas.microsoft.com/office/drawing/2014/main" id="{1A78C9DE-19FC-5749-BB3E-BFB5A1B1D17A}"/>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FB497758-7EF7-3345-9DCD-410E7568B8DC}"/>
              </a:ext>
            </a:extLst>
          </p:cNvPr>
          <p:cNvSpPr>
            <a:spLocks noGrp="1"/>
          </p:cNvSpPr>
          <p:nvPr>
            <p:ph type="title" hasCustomPrompt="1"/>
          </p:nvPr>
        </p:nvSpPr>
        <p:spPr>
          <a:xfrm>
            <a:off x="426230" y="65597"/>
            <a:ext cx="11369529" cy="518012"/>
          </a:xfrm>
        </p:spPr>
        <p:txBody>
          <a:bodyPr/>
          <a:lstStyle>
            <a:lvl1pPr>
              <a:defRPr>
                <a:solidFill>
                  <a:schemeClr val="accent1"/>
                </a:solidFill>
              </a:defRPr>
            </a:lvl1pPr>
          </a:lstStyle>
          <a:p>
            <a:r>
              <a:rPr lang="en-US" dirty="0"/>
              <a:t>Colored Background, Two Content Layout</a:t>
            </a:r>
          </a:p>
        </p:txBody>
      </p:sp>
      <p:pic>
        <p:nvPicPr>
          <p:cNvPr id="27" name="Picture 26" descr="A picture containing drawing&#10;&#10;Description automatically generated">
            <a:extLst>
              <a:ext uri="{FF2B5EF4-FFF2-40B4-BE49-F238E27FC236}">
                <a16:creationId xmlns:a16="http://schemas.microsoft.com/office/drawing/2014/main" id="{39A4E60C-1183-4047-B1D5-5C6FBAF55D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1115961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5" name="Content"/>
          <p:cNvSpPr>
            <a:spLocks noGrp="1"/>
          </p:cNvSpPr>
          <p:nvPr>
            <p:ph sz="quarter" idx="17" hasCustomPrompt="1"/>
          </p:nvPr>
        </p:nvSpPr>
        <p:spPr>
          <a:xfrm>
            <a:off x="457200" y="980023"/>
            <a:ext cx="11338560" cy="5009297"/>
          </a:xfrm>
        </p:spPr>
        <p:txBody>
          <a:bodyPr>
            <a:normAutofit/>
          </a:bodyPr>
          <a:lstStyle>
            <a:lvl1pPr marL="457200" indent="-457200">
              <a:lnSpc>
                <a:spcPct val="105000"/>
              </a:lnSpc>
              <a:spcBef>
                <a:spcPts val="600"/>
              </a:spcBef>
              <a:buClr>
                <a:schemeClr val="tx2"/>
              </a:buClr>
              <a:buFont typeface="+mj-lt"/>
              <a:buAutoNum type="arabicPeriod"/>
              <a:defRPr sz="2000" baseline="0"/>
            </a:lvl1pPr>
            <a:lvl2pPr marL="914400" indent="-457200">
              <a:lnSpc>
                <a:spcPct val="105000"/>
              </a:lnSpc>
              <a:spcBef>
                <a:spcPts val="600"/>
              </a:spcBef>
              <a:buClr>
                <a:schemeClr val="tx2"/>
              </a:buClr>
              <a:buFont typeface="+mj-lt"/>
              <a:buAutoNum type="alphaLcPeriod"/>
              <a:defRPr sz="2000"/>
            </a:lvl2pPr>
            <a:lvl3pPr marL="1371600" indent="-457200">
              <a:lnSpc>
                <a:spcPct val="105000"/>
              </a:lnSpc>
              <a:spcBef>
                <a:spcPts val="600"/>
              </a:spcBef>
              <a:buClr>
                <a:schemeClr val="tx2"/>
              </a:buClr>
              <a:buFont typeface="+mj-lt"/>
              <a:buAutoNum type="romanLcPeriod"/>
              <a:defRPr sz="2000"/>
            </a:lvl3pPr>
            <a:lvl4pPr marL="1828800" indent="-457200">
              <a:lnSpc>
                <a:spcPct val="105000"/>
              </a:lnSpc>
              <a:spcBef>
                <a:spcPts val="600"/>
              </a:spcBef>
              <a:buClr>
                <a:schemeClr val="tx2"/>
              </a:buClr>
              <a:buSzPct val="100000"/>
              <a:buFont typeface="+mj-lt"/>
              <a:buAutoNum type="arabicParenR"/>
              <a:defRPr sz="2000"/>
            </a:lvl4pPr>
            <a:lvl5pPr marL="2286000" indent="-457200">
              <a:lnSpc>
                <a:spcPct val="105000"/>
              </a:lnSpc>
              <a:spcBef>
                <a:spcPts val="600"/>
              </a:spcBef>
              <a:buClr>
                <a:schemeClr val="tx2"/>
              </a:buClr>
              <a:buFont typeface="+mj-lt"/>
              <a:buAutoNum type="alphaLcParenR"/>
              <a:defRPr sz="20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BFA943DE-30D8-3C44-BAD4-F714ADCDCC99}"/>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8" name="Title 7">
            <a:extLst>
              <a:ext uri="{FF2B5EF4-FFF2-40B4-BE49-F238E27FC236}">
                <a16:creationId xmlns:a16="http://schemas.microsoft.com/office/drawing/2014/main" id="{7C0178C2-F4D1-FC47-9325-665EBB4F63A3}"/>
              </a:ext>
            </a:extLst>
          </p:cNvPr>
          <p:cNvSpPr>
            <a:spLocks noGrp="1"/>
          </p:cNvSpPr>
          <p:nvPr>
            <p:ph type="title" hasCustomPrompt="1"/>
          </p:nvPr>
        </p:nvSpPr>
        <p:spPr>
          <a:xfrm>
            <a:off x="426230" y="65597"/>
            <a:ext cx="11369529" cy="518012"/>
          </a:xfrm>
        </p:spPr>
        <p:txBody>
          <a:bodyPr/>
          <a:lstStyle/>
          <a:p>
            <a:r>
              <a:rPr lang="en-US" dirty="0"/>
              <a:t>Ordered List Layout</a:t>
            </a:r>
          </a:p>
        </p:txBody>
      </p:sp>
    </p:spTree>
    <p:extLst>
      <p:ext uri="{BB962C8B-B14F-4D97-AF65-F5344CB8AC3E}">
        <p14:creationId xmlns:p14="http://schemas.microsoft.com/office/powerpoint/2010/main" val="6841285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14" name="Left Content"/>
          <p:cNvSpPr>
            <a:spLocks noGrp="1"/>
          </p:cNvSpPr>
          <p:nvPr>
            <p:ph sz="quarter" idx="18" hasCustomPrompt="1"/>
          </p:nvPr>
        </p:nvSpPr>
        <p:spPr>
          <a:xfrm>
            <a:off x="457200"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ight Content"/>
          <p:cNvSpPr>
            <a:spLocks noGrp="1"/>
          </p:cNvSpPr>
          <p:nvPr>
            <p:ph sz="quarter" idx="19" hasCustomPrompt="1"/>
          </p:nvPr>
        </p:nvSpPr>
        <p:spPr>
          <a:xfrm>
            <a:off x="6227064"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21920307-3693-814B-9504-81A5CEE2BCA7}"/>
              </a:ext>
            </a:extLst>
          </p:cNvPr>
          <p:cNvSpPr>
            <a:spLocks noGrp="1"/>
          </p:cNvSpPr>
          <p:nvPr>
            <p:ph type="sldNum" sz="quarter" idx="20"/>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DFB739CD-B3C5-CB47-AD1D-4BCB9FD362CC}"/>
              </a:ext>
            </a:extLst>
          </p:cNvPr>
          <p:cNvSpPr>
            <a:spLocks noGrp="1"/>
          </p:cNvSpPr>
          <p:nvPr>
            <p:ph type="title" hasCustomPrompt="1"/>
          </p:nvPr>
        </p:nvSpPr>
        <p:spPr>
          <a:xfrm>
            <a:off x="426230" y="65597"/>
            <a:ext cx="11369529" cy="518012"/>
          </a:xfrm>
        </p:spPr>
        <p:txBody>
          <a:bodyPr/>
          <a:lstStyle/>
          <a:p>
            <a:r>
              <a:rPr lang="en-US" dirty="0"/>
              <a:t>Two Content Ordered List Layout</a:t>
            </a:r>
          </a:p>
        </p:txBody>
      </p:sp>
    </p:spTree>
    <p:extLst>
      <p:ext uri="{BB962C8B-B14F-4D97-AF65-F5344CB8AC3E}">
        <p14:creationId xmlns:p14="http://schemas.microsoft.com/office/powerpoint/2010/main" val="3550615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hoto Right">
    <p:spTree>
      <p:nvGrpSpPr>
        <p:cNvPr id="1" name=""/>
        <p:cNvGrpSpPr/>
        <p:nvPr/>
      </p:nvGrpSpPr>
      <p:grpSpPr>
        <a:xfrm>
          <a:off x="0" y="0"/>
          <a:ext cx="0" cy="0"/>
          <a:chOff x="0" y="0"/>
          <a:chExt cx="0" cy="0"/>
        </a:xfrm>
      </p:grpSpPr>
      <p:sp>
        <p:nvSpPr>
          <p:cNvPr id="19" name="grey box">
            <a:extLst>
              <a:ext uri="{FF2B5EF4-FFF2-40B4-BE49-F238E27FC236}">
                <a16:creationId xmlns:a16="http://schemas.microsoft.com/office/drawing/2014/main" id="{A0108988-471C-AC44-89A7-198C88D416B1}"/>
              </a:ext>
            </a:extLst>
          </p:cNvPr>
          <p:cNvSpPr/>
          <p:nvPr userDrawn="1"/>
        </p:nvSpPr>
        <p:spPr>
          <a:xfrm>
            <a:off x="-979" y="0"/>
            <a:ext cx="6096000" cy="6858000"/>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0" name="Group 9">
            <a:extLst>
              <a:ext uri="{FF2B5EF4-FFF2-40B4-BE49-F238E27FC236}">
                <a16:creationId xmlns:a16="http://schemas.microsoft.com/office/drawing/2014/main" id="{FFFADB4B-37BB-0241-8746-C5816773B9B0}"/>
              </a:ext>
            </a:extLst>
          </p:cNvPr>
          <p:cNvGrpSpPr/>
          <p:nvPr userDrawn="1"/>
        </p:nvGrpSpPr>
        <p:grpSpPr>
          <a:xfrm>
            <a:off x="0" y="6240306"/>
            <a:ext cx="12192000" cy="632182"/>
            <a:chOff x="0" y="6225818"/>
            <a:chExt cx="9144000" cy="632182"/>
          </a:xfrm>
        </p:grpSpPr>
        <p:sp>
          <p:nvSpPr>
            <p:cNvPr id="11" name="Rectangle 10">
              <a:extLst>
                <a:ext uri="{FF2B5EF4-FFF2-40B4-BE49-F238E27FC236}">
                  <a16:creationId xmlns:a16="http://schemas.microsoft.com/office/drawing/2014/main" id="{386A22AF-67D5-F543-A159-755B8EF4003D}"/>
                </a:ext>
              </a:extLst>
            </p:cNvPr>
            <p:cNvSpPr/>
            <p:nvPr userDrawn="1"/>
          </p:nvSpPr>
          <p:spPr>
            <a:xfrm>
              <a:off x="0" y="6225818"/>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2" name="Rectangle 11">
              <a:extLst>
                <a:ext uri="{FF2B5EF4-FFF2-40B4-BE49-F238E27FC236}">
                  <a16:creationId xmlns:a16="http://schemas.microsoft.com/office/drawing/2014/main" id="{6158D77B-D1A8-0C40-85E3-DA8A6FA37D09}"/>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52" name="Text Placeholder 9"/>
          <p:cNvSpPr>
            <a:spLocks noGrp="1"/>
          </p:cNvSpPr>
          <p:nvPr userDrawn="1">
            <p:ph type="body" sz="quarter" idx="13"/>
          </p:nvPr>
        </p:nvSpPr>
        <p:spPr>
          <a:xfrm>
            <a:off x="436255" y="965535"/>
            <a:ext cx="5257800" cy="5111608"/>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3" name="Content Placeholder 3"/>
          <p:cNvSpPr>
            <a:spLocks noGrp="1"/>
          </p:cNvSpPr>
          <p:nvPr userDrawn="1">
            <p:ph sz="half" idx="2" hasCustomPrompt="1"/>
          </p:nvPr>
        </p:nvSpPr>
        <p:spPr>
          <a:xfrm>
            <a:off x="6092952" y="1"/>
            <a:ext cx="6099048" cy="6077143"/>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2" name="Slide Number Placeholder 1">
            <a:extLst>
              <a:ext uri="{FF2B5EF4-FFF2-40B4-BE49-F238E27FC236}">
                <a16:creationId xmlns:a16="http://schemas.microsoft.com/office/drawing/2014/main" id="{8506D32C-8B41-214B-9C51-5FF5A640C4D2}"/>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5" name="Rectangle 14">
            <a:extLst>
              <a:ext uri="{FF2B5EF4-FFF2-40B4-BE49-F238E27FC236}">
                <a16:creationId xmlns:a16="http://schemas.microsoft.com/office/drawing/2014/main" id="{C6A3EB17-D923-E940-979E-0234E147BEB1}"/>
              </a:ext>
            </a:extLst>
          </p:cNvPr>
          <p:cNvSpPr/>
          <p:nvPr userDrawn="1"/>
        </p:nvSpPr>
        <p:spPr>
          <a:xfrm>
            <a:off x="0" y="6240306"/>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4" name="Title 3">
            <a:extLst>
              <a:ext uri="{FF2B5EF4-FFF2-40B4-BE49-F238E27FC236}">
                <a16:creationId xmlns:a16="http://schemas.microsoft.com/office/drawing/2014/main" id="{893F56CF-BA22-AD41-BE10-25F388A6A393}"/>
              </a:ext>
            </a:extLst>
          </p:cNvPr>
          <p:cNvSpPr>
            <a:spLocks noGrp="1"/>
          </p:cNvSpPr>
          <p:nvPr>
            <p:ph type="title" hasCustomPrompt="1"/>
          </p:nvPr>
        </p:nvSpPr>
        <p:spPr>
          <a:xfrm>
            <a:off x="426231" y="35780"/>
            <a:ext cx="5257800" cy="518012"/>
          </a:xfrm>
        </p:spPr>
        <p:txBody>
          <a:bodyPr/>
          <a:lstStyle>
            <a:lvl1pPr>
              <a:defRPr>
                <a:solidFill>
                  <a:schemeClr val="tx1"/>
                </a:solidFill>
              </a:defRPr>
            </a:lvl1pPr>
          </a:lstStyle>
          <a:p>
            <a:r>
              <a:rPr lang="en-US" dirty="0"/>
              <a:t>Photo Right</a:t>
            </a:r>
          </a:p>
        </p:txBody>
      </p:sp>
      <p:pic>
        <p:nvPicPr>
          <p:cNvPr id="18" name="Picture 17" descr="A picture containing drawing&#10;&#10;Description automatically generated">
            <a:extLst>
              <a:ext uri="{FF2B5EF4-FFF2-40B4-BE49-F238E27FC236}">
                <a16:creationId xmlns:a16="http://schemas.microsoft.com/office/drawing/2014/main" id="{8C0B5C6E-8E1D-6047-BF30-5804530AD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30779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Photo Left">
    <p:spTree>
      <p:nvGrpSpPr>
        <p:cNvPr id="1" name=""/>
        <p:cNvGrpSpPr/>
        <p:nvPr/>
      </p:nvGrpSpPr>
      <p:grpSpPr>
        <a:xfrm>
          <a:off x="0" y="0"/>
          <a:ext cx="0" cy="0"/>
          <a:chOff x="0" y="0"/>
          <a:chExt cx="0" cy="0"/>
        </a:xfrm>
      </p:grpSpPr>
      <p:sp>
        <p:nvSpPr>
          <p:cNvPr id="21" name="grey box">
            <a:extLst>
              <a:ext uri="{FF2B5EF4-FFF2-40B4-BE49-F238E27FC236}">
                <a16:creationId xmlns:a16="http://schemas.microsoft.com/office/drawing/2014/main" id="{F9756E41-F116-3E49-9C17-49D68C7EA8F4}"/>
              </a:ext>
            </a:extLst>
          </p:cNvPr>
          <p:cNvSpPr/>
          <p:nvPr userDrawn="1"/>
        </p:nvSpPr>
        <p:spPr>
          <a:xfrm>
            <a:off x="6098069" y="0"/>
            <a:ext cx="6093931" cy="6858000"/>
          </a:xfrm>
          <a:prstGeom prst="rect">
            <a:avLst/>
          </a:prstGeom>
          <a:solidFill>
            <a:srgbClr val="2C9E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1" name="Group 10">
            <a:extLst>
              <a:ext uri="{FF2B5EF4-FFF2-40B4-BE49-F238E27FC236}">
                <a16:creationId xmlns:a16="http://schemas.microsoft.com/office/drawing/2014/main" id="{32BC42CD-7906-6A4D-93C6-A9904E69CA44}"/>
              </a:ext>
            </a:extLst>
          </p:cNvPr>
          <p:cNvGrpSpPr/>
          <p:nvPr userDrawn="1"/>
        </p:nvGrpSpPr>
        <p:grpSpPr>
          <a:xfrm>
            <a:off x="0" y="6242016"/>
            <a:ext cx="12192000" cy="637498"/>
            <a:chOff x="0" y="6220502"/>
            <a:chExt cx="9144000" cy="637498"/>
          </a:xfrm>
        </p:grpSpPr>
        <p:sp>
          <p:nvSpPr>
            <p:cNvPr id="13" name="Rectangle 12">
              <a:extLst>
                <a:ext uri="{FF2B5EF4-FFF2-40B4-BE49-F238E27FC236}">
                  <a16:creationId xmlns:a16="http://schemas.microsoft.com/office/drawing/2014/main" id="{831BBD1C-42DD-2B4D-8247-369BFA6F68FB}"/>
                </a:ext>
              </a:extLst>
            </p:cNvPr>
            <p:cNvSpPr/>
            <p:nvPr userDrawn="1"/>
          </p:nvSpPr>
          <p:spPr>
            <a:xfrm>
              <a:off x="0" y="6220502"/>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4" name="Rectangle 13">
              <a:extLst>
                <a:ext uri="{FF2B5EF4-FFF2-40B4-BE49-F238E27FC236}">
                  <a16:creationId xmlns:a16="http://schemas.microsoft.com/office/drawing/2014/main" id="{F97C8E63-2AE0-7941-9205-AA818AB610C7}"/>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4" name="Content Placeholder 3"/>
          <p:cNvSpPr>
            <a:spLocks noGrp="1"/>
          </p:cNvSpPr>
          <p:nvPr userDrawn="1">
            <p:ph sz="half" idx="2" hasCustomPrompt="1"/>
          </p:nvPr>
        </p:nvSpPr>
        <p:spPr>
          <a:xfrm>
            <a:off x="0" y="0"/>
            <a:ext cx="6099048" cy="6242016"/>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3" name="Slide Number Placeholder 2">
            <a:extLst>
              <a:ext uri="{FF2B5EF4-FFF2-40B4-BE49-F238E27FC236}">
                <a16:creationId xmlns:a16="http://schemas.microsoft.com/office/drawing/2014/main" id="{00224664-29C8-434F-915D-833F29D79ADB}"/>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2" name="Rectangle 11">
            <a:extLst>
              <a:ext uri="{FF2B5EF4-FFF2-40B4-BE49-F238E27FC236}">
                <a16:creationId xmlns:a16="http://schemas.microsoft.com/office/drawing/2014/main" id="{0DA4C9DB-0D9F-9448-A75A-0A0DE6C215D5}"/>
              </a:ext>
            </a:extLst>
          </p:cNvPr>
          <p:cNvSpPr/>
          <p:nvPr userDrawn="1"/>
        </p:nvSpPr>
        <p:spPr>
          <a:xfrm>
            <a:off x="6096000" y="6218925"/>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6" name="Text Placeholder 9">
            <a:extLst>
              <a:ext uri="{FF2B5EF4-FFF2-40B4-BE49-F238E27FC236}">
                <a16:creationId xmlns:a16="http://schemas.microsoft.com/office/drawing/2014/main" id="{759D2715-D0F6-BD45-BA81-372108EF4936}"/>
              </a:ext>
            </a:extLst>
          </p:cNvPr>
          <p:cNvSpPr>
            <a:spLocks noGrp="1"/>
          </p:cNvSpPr>
          <p:nvPr>
            <p:ph type="body" sz="quarter" idx="15"/>
          </p:nvPr>
        </p:nvSpPr>
        <p:spPr>
          <a:xfrm>
            <a:off x="6521636" y="969275"/>
            <a:ext cx="5257800" cy="5107869"/>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a:extLst>
              <a:ext uri="{FF2B5EF4-FFF2-40B4-BE49-F238E27FC236}">
                <a16:creationId xmlns:a16="http://schemas.microsoft.com/office/drawing/2014/main" id="{033D62F8-7754-154B-8C7D-DF2AB0082BB4}"/>
              </a:ext>
            </a:extLst>
          </p:cNvPr>
          <p:cNvSpPr>
            <a:spLocks noGrp="1"/>
          </p:cNvSpPr>
          <p:nvPr>
            <p:ph type="title" hasCustomPrompt="1"/>
          </p:nvPr>
        </p:nvSpPr>
        <p:spPr>
          <a:xfrm>
            <a:off x="6513087" y="35780"/>
            <a:ext cx="5249251" cy="518012"/>
          </a:xfrm>
        </p:spPr>
        <p:txBody>
          <a:bodyPr/>
          <a:lstStyle>
            <a:lvl1pPr>
              <a:defRPr>
                <a:solidFill>
                  <a:schemeClr val="tx1"/>
                </a:solidFill>
              </a:defRPr>
            </a:lvl1pPr>
          </a:lstStyle>
          <a:p>
            <a:r>
              <a:rPr lang="en-US" dirty="0"/>
              <a:t>Photo Left</a:t>
            </a:r>
          </a:p>
        </p:txBody>
      </p:sp>
      <p:pic>
        <p:nvPicPr>
          <p:cNvPr id="24" name="Picture 23" descr="A picture containing drawing&#10;&#10;Description automatically generated">
            <a:extLst>
              <a:ext uri="{FF2B5EF4-FFF2-40B4-BE49-F238E27FC236}">
                <a16:creationId xmlns:a16="http://schemas.microsoft.com/office/drawing/2014/main" id="{5FC37F2C-A87F-B746-9223-2C1EC3A34A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2753134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p:spPr>
        <p:txBody>
          <a:bodyPr/>
          <a:lstStyle>
            <a:lvl1pPr marL="0" indent="0">
              <a:buNone/>
              <a:defRPr/>
            </a:lvl1pPr>
          </a:lstStyle>
          <a:p>
            <a:r>
              <a:rPr lang="en-US" dirty="0"/>
              <a:t>Full-Bleed Photo layout. Click on the icon at the center of the slide to add a picture.</a:t>
            </a:r>
          </a:p>
        </p:txBody>
      </p:sp>
      <p:sp>
        <p:nvSpPr>
          <p:cNvPr id="2" name="Title 1"/>
          <p:cNvSpPr>
            <a:spLocks noGrp="1"/>
          </p:cNvSpPr>
          <p:nvPr>
            <p:ph type="title" hasCustomPrompt="1"/>
          </p:nvPr>
        </p:nvSpPr>
        <p:spPr>
          <a:xfrm>
            <a:off x="0" y="-1208580"/>
            <a:ext cx="11338560" cy="1107996"/>
          </a:xfrm>
          <a:prstGeom prst="rect">
            <a:avLst/>
          </a:prstGeom>
        </p:spPr>
        <p:txBody>
          <a:bodyPr>
            <a:spAutoFit/>
          </a:bodyPr>
          <a:lstStyle>
            <a:lvl1pPr>
              <a:defRPr kumimoji="0" lang="en-US" sz="2400" b="0" i="0" u="none" strike="noStrike" kern="1200" cap="none" spc="0" normalizeH="0" baseline="0" noProof="0" smtClean="0">
                <a:ln>
                  <a:noFill/>
                </a:ln>
                <a:solidFill>
                  <a:srgbClr val="595959"/>
                </a:solidFill>
                <a:effectLst/>
                <a:uLnTx/>
                <a:uFillTx/>
                <a:cs typeface="Calibri"/>
              </a:defRPr>
            </a:lvl1pPr>
          </a:lstStyle>
          <a:p>
            <a:r>
              <a:rPr kumimoji="0" lang="en-US" sz="2400" b="0" i="0" u="none" strike="noStrike" kern="1200" cap="none" spc="0" normalizeH="0" baseline="0" noProof="0" dirty="0">
                <a:ln>
                  <a:noFill/>
                </a:ln>
                <a:solidFill>
                  <a:srgbClr val="595959"/>
                </a:solidFill>
                <a:effectLst/>
                <a:uLnTx/>
                <a:uFillTx/>
                <a:latin typeface="+mj-lt"/>
                <a:cs typeface="Calibri"/>
              </a:rPr>
              <a:t>Slide Title Placeholder. </a:t>
            </a:r>
            <a:br>
              <a:rPr kumimoji="0" lang="en-US" sz="2400" b="0" i="0" u="none" strike="noStrike" kern="1200" cap="none" spc="0" normalizeH="0" baseline="0" noProof="0" dirty="0">
                <a:ln>
                  <a:noFill/>
                </a:ln>
                <a:solidFill>
                  <a:srgbClr val="595959"/>
                </a:solidFill>
                <a:effectLst/>
                <a:uLnTx/>
                <a:uFillTx/>
                <a:latin typeface="+mj-lt"/>
                <a:cs typeface="Calibri"/>
              </a:rPr>
            </a:br>
            <a:r>
              <a:rPr kumimoji="0" lang="en-US" sz="2400" b="0" i="0" u="none" strike="noStrike" kern="1200" cap="none" spc="0" normalizeH="0" baseline="0" noProof="0" dirty="0">
                <a:ln>
                  <a:noFill/>
                </a:ln>
                <a:solidFill>
                  <a:srgbClr val="595959"/>
                </a:solidFill>
                <a:effectLst/>
                <a:uLnTx/>
                <a:uFillTx/>
                <a:latin typeface="+mj-lt"/>
                <a:cs typeface="Calibri"/>
              </a:rPr>
              <a:t>This slide title will not appear in slide presentations. It fulfills the Section 508 requirement that every slide has a unique slide title.</a:t>
            </a:r>
            <a:endParaRPr lang="en-US" dirty="0"/>
          </a:p>
        </p:txBody>
      </p:sp>
    </p:spTree>
    <p:extLst>
      <p:ext uri="{BB962C8B-B14F-4D97-AF65-F5344CB8AC3E}">
        <p14:creationId xmlns:p14="http://schemas.microsoft.com/office/powerpoint/2010/main" val="17939356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56E5A0-0247-1E47-BEE1-6D5715DD596F}"/>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045BA458-90C4-F74B-AE2A-4AF25227E417}"/>
              </a:ext>
            </a:extLst>
          </p:cNvPr>
          <p:cNvSpPr>
            <a:spLocks noGrp="1"/>
          </p:cNvSpPr>
          <p:nvPr>
            <p:ph type="title" hasCustomPrompt="1"/>
          </p:nvPr>
        </p:nvSpPr>
        <p:spPr>
          <a:xfrm>
            <a:off x="426230" y="65597"/>
            <a:ext cx="11369529" cy="518012"/>
          </a:xfrm>
        </p:spPr>
        <p:txBody>
          <a:bodyPr/>
          <a:lstStyle/>
          <a:p>
            <a:r>
              <a:rPr lang="en-US" dirty="0"/>
              <a:t>References</a:t>
            </a:r>
          </a:p>
        </p:txBody>
      </p:sp>
      <p:sp>
        <p:nvSpPr>
          <p:cNvPr id="13" name="Content">
            <a:extLst>
              <a:ext uri="{FF2B5EF4-FFF2-40B4-BE49-F238E27FC236}">
                <a16:creationId xmlns:a16="http://schemas.microsoft.com/office/drawing/2014/main" id="{EECC0F94-EA13-EC4B-8223-4326E5F5AC8C}"/>
              </a:ext>
            </a:extLst>
          </p:cNvPr>
          <p:cNvSpPr>
            <a:spLocks noGrp="1"/>
          </p:cNvSpPr>
          <p:nvPr>
            <p:ph type="body" sz="quarter" idx="13" hasCustomPrompt="1"/>
          </p:nvPr>
        </p:nvSpPr>
        <p:spPr>
          <a:xfrm>
            <a:off x="457200" y="1143001"/>
            <a:ext cx="11338560" cy="4581939"/>
          </a:xfrm>
        </p:spPr>
        <p:txBody>
          <a:bodyPr>
            <a:noAutofit/>
          </a:bodyPr>
          <a:lstStyle>
            <a:lvl1pPr marL="45720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dirty="0"/>
              <a:t>References are 18 point with a 0.5” hanging indent and follow APA 6th Edition guidelines.</a:t>
            </a:r>
          </a:p>
          <a:p>
            <a:pPr marL="457200"/>
            <a:r>
              <a:rPr lang="en-US" dirty="0" err="1"/>
              <a:t>Hanushek</a:t>
            </a:r>
            <a:r>
              <a:rPr lang="en-US" dirty="0"/>
              <a:t>, E. A., &amp; Haycock, K. (2010). An effective teacher in every classroom: A lofty goal, but how to do it? </a:t>
            </a:r>
            <a:r>
              <a:rPr lang="en-US" i="1" dirty="0"/>
              <a:t>Education Next, 10</a:t>
            </a:r>
            <a:r>
              <a:rPr lang="en-US" dirty="0"/>
              <a:t>(3), 47–52.</a:t>
            </a:r>
          </a:p>
          <a:p>
            <a:pPr marL="457200"/>
            <a:r>
              <a:rPr lang="en-US" dirty="0" err="1"/>
              <a:t>Hanushek</a:t>
            </a:r>
            <a:r>
              <a:rPr lang="en-US" dirty="0"/>
              <a:t>, E. A., &amp; </a:t>
            </a:r>
            <a:r>
              <a:rPr lang="en-US" dirty="0" err="1"/>
              <a:t>Rivkin</a:t>
            </a:r>
            <a:r>
              <a:rPr lang="en-US" dirty="0"/>
              <a:t>, S. G. (2010). Generalizations about using value-added measures of teacher quality. </a:t>
            </a:r>
            <a:r>
              <a:rPr lang="en-US" i="1" dirty="0"/>
              <a:t>American Economic Review, 100</a:t>
            </a:r>
            <a:r>
              <a:rPr lang="en-US" dirty="0"/>
              <a:t>(2), 267–271.</a:t>
            </a:r>
          </a:p>
          <a:p>
            <a:pPr marL="457200"/>
            <a:r>
              <a:rPr lang="en-US" dirty="0"/>
              <a:t>Kane, T. J., &amp; </a:t>
            </a:r>
            <a:r>
              <a:rPr lang="en-US" dirty="0" err="1"/>
              <a:t>Staiger</a:t>
            </a:r>
            <a:r>
              <a:rPr lang="en-US" dirty="0"/>
              <a:t>, D. O. (2008). </a:t>
            </a:r>
            <a:r>
              <a:rPr lang="en-US" i="1" dirty="0"/>
              <a:t>Estimating teacher impacts on student achievement: An experimental evaluation </a:t>
            </a:r>
            <a:r>
              <a:rPr lang="en-US" dirty="0"/>
              <a:t>(NBER Working Paper No. 14607). Cambridge, MA: National Bureau of Economic Research.</a:t>
            </a:r>
          </a:p>
          <a:p>
            <a:pPr marL="457200"/>
            <a:r>
              <a:rPr lang="en-US" dirty="0"/>
              <a:t>Rothstein, J. (2010). Teacher quality in educational production: Tracking, decay, and student achievement. </a:t>
            </a:r>
            <a:r>
              <a:rPr lang="en-US" i="1" dirty="0"/>
              <a:t>Quarterly Journal of Economics, 125</a:t>
            </a:r>
            <a:r>
              <a:rPr lang="en-US" dirty="0"/>
              <a:t>(1), 175–214.</a:t>
            </a:r>
          </a:p>
        </p:txBody>
      </p:sp>
    </p:spTree>
    <p:extLst>
      <p:ext uri="{BB962C8B-B14F-4D97-AF65-F5344CB8AC3E}">
        <p14:creationId xmlns:p14="http://schemas.microsoft.com/office/powerpoint/2010/main" val="3486514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801853-5F98-A64F-94B9-5FC1DA6C5768}"/>
              </a:ext>
            </a:extLst>
          </p:cNvPr>
          <p:cNvSpPr>
            <a:spLocks noGrp="1"/>
          </p:cNvSpPr>
          <p:nvPr>
            <p:ph type="sldNum" sz="quarter" idx="33"/>
          </p:nvPr>
        </p:nvSpPr>
        <p:spPr/>
        <p:txBody>
          <a:bodyPr/>
          <a:lstStyle/>
          <a:p>
            <a:fld id="{58AE716E-68DD-2249-A7FA-8AEF0B14DF81}" type="slidenum">
              <a:rPr lang="en-US" smtClean="0"/>
              <a:pPr/>
              <a:t>‹#›</a:t>
            </a:fld>
            <a:endParaRPr lang="en-US" dirty="0"/>
          </a:p>
        </p:txBody>
      </p:sp>
      <p:sp>
        <p:nvSpPr>
          <p:cNvPr id="18" name="Title 17">
            <a:extLst>
              <a:ext uri="{FF2B5EF4-FFF2-40B4-BE49-F238E27FC236}">
                <a16:creationId xmlns:a16="http://schemas.microsoft.com/office/drawing/2014/main" id="{EBB20CCD-36EB-5947-A8B4-F9D8003CD118}"/>
              </a:ext>
            </a:extLst>
          </p:cNvPr>
          <p:cNvSpPr>
            <a:spLocks noGrp="1"/>
          </p:cNvSpPr>
          <p:nvPr>
            <p:ph type="title" hasCustomPrompt="1"/>
          </p:nvPr>
        </p:nvSpPr>
        <p:spPr>
          <a:xfrm>
            <a:off x="426230" y="65597"/>
            <a:ext cx="11369529" cy="518012"/>
          </a:xfrm>
        </p:spPr>
        <p:txBody>
          <a:bodyPr/>
          <a:lstStyle/>
          <a:p>
            <a:r>
              <a:rPr lang="en-US" dirty="0"/>
              <a:t>Meet the Presenters Layout</a:t>
            </a:r>
          </a:p>
        </p:txBody>
      </p:sp>
      <p:sp>
        <p:nvSpPr>
          <p:cNvPr id="19" name="Picture Placeholder 1">
            <a:extLst>
              <a:ext uri="{FF2B5EF4-FFF2-40B4-BE49-F238E27FC236}">
                <a16:creationId xmlns:a16="http://schemas.microsoft.com/office/drawing/2014/main" id="{59F27B0B-19D0-ED42-A1C8-8D707A8FAAE7}"/>
              </a:ext>
            </a:extLst>
          </p:cNvPr>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0" name="Name 1">
            <a:extLst>
              <a:ext uri="{FF2B5EF4-FFF2-40B4-BE49-F238E27FC236}">
                <a16:creationId xmlns:a16="http://schemas.microsoft.com/office/drawing/2014/main" id="{FB8185D5-85F8-B141-8CD8-7F3E19F97A19}"/>
              </a:ext>
            </a:extLst>
          </p:cNvPr>
          <p:cNvSpPr>
            <a:spLocks noGrp="1"/>
          </p:cNvSpPr>
          <p:nvPr>
            <p:ph type="body" sz="quarter" idx="19" hasCustomPrompt="1"/>
          </p:nvPr>
        </p:nvSpPr>
        <p:spPr>
          <a:xfrm>
            <a:off x="45720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First Presenter</a:t>
            </a:r>
          </a:p>
        </p:txBody>
      </p:sp>
      <p:sp>
        <p:nvSpPr>
          <p:cNvPr id="21" name="Bio 1">
            <a:extLst>
              <a:ext uri="{FF2B5EF4-FFF2-40B4-BE49-F238E27FC236}">
                <a16:creationId xmlns:a16="http://schemas.microsoft.com/office/drawing/2014/main" id="{876F3BEF-6E09-C249-A002-DF6E1E49646C}"/>
              </a:ext>
            </a:extLst>
          </p:cNvPr>
          <p:cNvSpPr>
            <a:spLocks noGrp="1"/>
          </p:cNvSpPr>
          <p:nvPr>
            <p:ph type="body" sz="quarter" idx="23" hasCustomPrompt="1"/>
          </p:nvPr>
        </p:nvSpPr>
        <p:spPr>
          <a:xfrm>
            <a:off x="45720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2" name="Picture Placeholder 1">
            <a:extLst>
              <a:ext uri="{FF2B5EF4-FFF2-40B4-BE49-F238E27FC236}">
                <a16:creationId xmlns:a16="http://schemas.microsoft.com/office/drawing/2014/main" id="{F9D865F7-3E95-6B49-AC42-168166E3D8DB}"/>
              </a:ext>
            </a:extLst>
          </p:cNvPr>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3" name="Name 1">
            <a:extLst>
              <a:ext uri="{FF2B5EF4-FFF2-40B4-BE49-F238E27FC236}">
                <a16:creationId xmlns:a16="http://schemas.microsoft.com/office/drawing/2014/main" id="{6A97F58F-0EC3-AA43-B5BD-B23C9CE540A2}"/>
              </a:ext>
            </a:extLst>
          </p:cNvPr>
          <p:cNvSpPr>
            <a:spLocks noGrp="1"/>
          </p:cNvSpPr>
          <p:nvPr>
            <p:ph type="body" sz="quarter" idx="25" hasCustomPrompt="1"/>
          </p:nvPr>
        </p:nvSpPr>
        <p:spPr>
          <a:xfrm>
            <a:off x="283464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Second Presenter</a:t>
            </a:r>
          </a:p>
        </p:txBody>
      </p:sp>
      <p:sp>
        <p:nvSpPr>
          <p:cNvPr id="24" name="Bio 1">
            <a:extLst>
              <a:ext uri="{FF2B5EF4-FFF2-40B4-BE49-F238E27FC236}">
                <a16:creationId xmlns:a16="http://schemas.microsoft.com/office/drawing/2014/main" id="{DEC511A4-493A-094C-832F-1ED3171561F8}"/>
              </a:ext>
            </a:extLst>
          </p:cNvPr>
          <p:cNvSpPr>
            <a:spLocks noGrp="1"/>
          </p:cNvSpPr>
          <p:nvPr>
            <p:ph type="body" sz="quarter" idx="26" hasCustomPrompt="1"/>
          </p:nvPr>
        </p:nvSpPr>
        <p:spPr>
          <a:xfrm>
            <a:off x="283464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5" name="Picture Placeholder 1">
            <a:extLst>
              <a:ext uri="{FF2B5EF4-FFF2-40B4-BE49-F238E27FC236}">
                <a16:creationId xmlns:a16="http://schemas.microsoft.com/office/drawing/2014/main" id="{1093D38B-45A9-094C-ADEC-3C1F7CAEC570}"/>
              </a:ext>
            </a:extLst>
          </p:cNvPr>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6" name="Name 1">
            <a:extLst>
              <a:ext uri="{FF2B5EF4-FFF2-40B4-BE49-F238E27FC236}">
                <a16:creationId xmlns:a16="http://schemas.microsoft.com/office/drawing/2014/main" id="{1A59E0A0-619E-A241-94E1-03AB7FE02142}"/>
              </a:ext>
            </a:extLst>
          </p:cNvPr>
          <p:cNvSpPr>
            <a:spLocks noGrp="1"/>
          </p:cNvSpPr>
          <p:nvPr>
            <p:ph type="body" sz="quarter" idx="28" hasCustomPrompt="1"/>
          </p:nvPr>
        </p:nvSpPr>
        <p:spPr>
          <a:xfrm>
            <a:off x="521208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Third Presenter</a:t>
            </a:r>
          </a:p>
        </p:txBody>
      </p:sp>
      <p:sp>
        <p:nvSpPr>
          <p:cNvPr id="27" name="Bio 1">
            <a:extLst>
              <a:ext uri="{FF2B5EF4-FFF2-40B4-BE49-F238E27FC236}">
                <a16:creationId xmlns:a16="http://schemas.microsoft.com/office/drawing/2014/main" id="{57EFC205-A3AE-7F47-9D63-281871B711D3}"/>
              </a:ext>
            </a:extLst>
          </p:cNvPr>
          <p:cNvSpPr>
            <a:spLocks noGrp="1"/>
          </p:cNvSpPr>
          <p:nvPr>
            <p:ph type="body" sz="quarter" idx="29" hasCustomPrompt="1"/>
          </p:nvPr>
        </p:nvSpPr>
        <p:spPr>
          <a:xfrm>
            <a:off x="521208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8" name="Picture Placeholder 1">
            <a:extLst>
              <a:ext uri="{FF2B5EF4-FFF2-40B4-BE49-F238E27FC236}">
                <a16:creationId xmlns:a16="http://schemas.microsoft.com/office/drawing/2014/main" id="{56A5157D-929D-3A41-B4F6-3665CCC05226}"/>
              </a:ext>
            </a:extLst>
          </p:cNvPr>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9" name="Name 1">
            <a:extLst>
              <a:ext uri="{FF2B5EF4-FFF2-40B4-BE49-F238E27FC236}">
                <a16:creationId xmlns:a16="http://schemas.microsoft.com/office/drawing/2014/main" id="{1489E190-8250-DA40-BF8F-EF50F5F4ACB9}"/>
              </a:ext>
            </a:extLst>
          </p:cNvPr>
          <p:cNvSpPr>
            <a:spLocks noGrp="1"/>
          </p:cNvSpPr>
          <p:nvPr>
            <p:ph type="body" sz="quarter" idx="31" hasCustomPrompt="1"/>
          </p:nvPr>
        </p:nvSpPr>
        <p:spPr>
          <a:xfrm>
            <a:off x="758952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Fourth Presenter</a:t>
            </a:r>
          </a:p>
        </p:txBody>
      </p:sp>
      <p:sp>
        <p:nvSpPr>
          <p:cNvPr id="30" name="Bio 1">
            <a:extLst>
              <a:ext uri="{FF2B5EF4-FFF2-40B4-BE49-F238E27FC236}">
                <a16:creationId xmlns:a16="http://schemas.microsoft.com/office/drawing/2014/main" id="{1992FB70-EC01-164E-8BF2-7CA9DE1248CC}"/>
              </a:ext>
            </a:extLst>
          </p:cNvPr>
          <p:cNvSpPr>
            <a:spLocks noGrp="1"/>
          </p:cNvSpPr>
          <p:nvPr>
            <p:ph type="body" sz="quarter" idx="32" hasCustomPrompt="1"/>
          </p:nvPr>
        </p:nvSpPr>
        <p:spPr>
          <a:xfrm>
            <a:off x="758952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31" name="Picture Placeholder 1">
            <a:extLst>
              <a:ext uri="{FF2B5EF4-FFF2-40B4-BE49-F238E27FC236}">
                <a16:creationId xmlns:a16="http://schemas.microsoft.com/office/drawing/2014/main" id="{C1EDC8A2-D757-0043-ACFF-F1CEC2629855}"/>
              </a:ext>
            </a:extLst>
          </p:cNvPr>
          <p:cNvSpPr>
            <a:spLocks noGrp="1"/>
          </p:cNvSpPr>
          <p:nvPr>
            <p:ph type="pic" sz="quarter" idx="34"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32" name="Name 1">
            <a:extLst>
              <a:ext uri="{FF2B5EF4-FFF2-40B4-BE49-F238E27FC236}">
                <a16:creationId xmlns:a16="http://schemas.microsoft.com/office/drawing/2014/main" id="{CC062424-8C1B-A84B-8B01-96EAC2834AE3}"/>
              </a:ext>
            </a:extLst>
          </p:cNvPr>
          <p:cNvSpPr>
            <a:spLocks noGrp="1"/>
          </p:cNvSpPr>
          <p:nvPr>
            <p:ph type="body" sz="quarter" idx="35" hasCustomPrompt="1"/>
          </p:nvPr>
        </p:nvSpPr>
        <p:spPr>
          <a:xfrm>
            <a:off x="996696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Fifth Presenter</a:t>
            </a:r>
          </a:p>
        </p:txBody>
      </p:sp>
      <p:sp>
        <p:nvSpPr>
          <p:cNvPr id="33" name="Bio 1">
            <a:extLst>
              <a:ext uri="{FF2B5EF4-FFF2-40B4-BE49-F238E27FC236}">
                <a16:creationId xmlns:a16="http://schemas.microsoft.com/office/drawing/2014/main" id="{26AAFE06-5B45-F549-9365-E082708DB908}"/>
              </a:ext>
            </a:extLst>
          </p:cNvPr>
          <p:cNvSpPr>
            <a:spLocks noGrp="1"/>
          </p:cNvSpPr>
          <p:nvPr>
            <p:ph type="body" sz="quarter" idx="36" hasCustomPrompt="1"/>
          </p:nvPr>
        </p:nvSpPr>
        <p:spPr>
          <a:xfrm>
            <a:off x="996696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Tree>
    <p:extLst>
      <p:ext uri="{BB962C8B-B14F-4D97-AF65-F5344CB8AC3E}">
        <p14:creationId xmlns:p14="http://schemas.microsoft.com/office/powerpoint/2010/main" val="22764686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E2F76D06-8FC6-4C49-9095-92ACE54CA785}"/>
              </a:ext>
            </a:extLst>
          </p:cNvPr>
          <p:cNvGrpSpPr/>
          <p:nvPr userDrawn="1"/>
        </p:nvGrpSpPr>
        <p:grpSpPr>
          <a:xfrm>
            <a:off x="0" y="1"/>
            <a:ext cx="12192000" cy="6383743"/>
            <a:chOff x="1" y="-654979"/>
            <a:chExt cx="9144000" cy="7029646"/>
          </a:xfrm>
        </p:grpSpPr>
        <p:grpSp>
          <p:nvGrpSpPr>
            <p:cNvPr id="29" name="Group 28">
              <a:extLst>
                <a:ext uri="{FF2B5EF4-FFF2-40B4-BE49-F238E27FC236}">
                  <a16:creationId xmlns:a16="http://schemas.microsoft.com/office/drawing/2014/main" id="{293FDE48-75E5-3C4A-B3BC-7BADCD81C319}"/>
                </a:ext>
              </a:extLst>
            </p:cNvPr>
            <p:cNvGrpSpPr/>
            <p:nvPr/>
          </p:nvGrpSpPr>
          <p:grpSpPr>
            <a:xfrm>
              <a:off x="7514903" y="2194560"/>
              <a:ext cx="1376891" cy="1327213"/>
              <a:chOff x="7040708" y="1972456"/>
              <a:chExt cx="1490472" cy="1787106"/>
            </a:xfrm>
          </p:grpSpPr>
          <p:sp>
            <p:nvSpPr>
              <p:cNvPr id="32" name="TextBox 31">
                <a:extLst>
                  <a:ext uri="{FF2B5EF4-FFF2-40B4-BE49-F238E27FC236}">
                    <a16:creationId xmlns:a16="http://schemas.microsoft.com/office/drawing/2014/main" id="{091B6F72-6A3B-AF44-B29E-4D26C42404F0}"/>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33" name="Straight Connector 32">
                <a:extLst>
                  <a:ext uri="{FF2B5EF4-FFF2-40B4-BE49-F238E27FC236}">
                    <a16:creationId xmlns:a16="http://schemas.microsoft.com/office/drawing/2014/main" id="{E5FA2E85-C77D-4747-BA68-9EF4D5B06193}"/>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9C97AD53-36BB-2349-94B7-9EEAC04C6127}"/>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30" name="Text Placeholder 56">
              <a:extLst>
                <a:ext uri="{FF2B5EF4-FFF2-40B4-BE49-F238E27FC236}">
                  <a16:creationId xmlns:a16="http://schemas.microsoft.com/office/drawing/2014/main" id="{3D258BAB-1F24-1D4F-AE8C-0EE766EA4D6F}"/>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31" name="Rectangle 30">
              <a:extLst>
                <a:ext uri="{FF2B5EF4-FFF2-40B4-BE49-F238E27FC236}">
                  <a16:creationId xmlns:a16="http://schemas.microsoft.com/office/drawing/2014/main" id="{35448085-25EC-4C4E-87F6-3FA8E384A3F9}"/>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23" name="Rectangle 22">
            <a:extLst>
              <a:ext uri="{FF2B5EF4-FFF2-40B4-BE49-F238E27FC236}">
                <a16:creationId xmlns:a16="http://schemas.microsoft.com/office/drawing/2014/main" id="{29B29E6C-E18E-2F46-93AB-D50BF118D74F}"/>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 name="Title 1"/>
          <p:cNvSpPr>
            <a:spLocks noGrp="1"/>
          </p:cNvSpPr>
          <p:nvPr userDrawn="1">
            <p:ph type="title" hasCustomPrompt="1"/>
          </p:nvPr>
        </p:nvSpPr>
        <p:spPr>
          <a:xfrm>
            <a:off x="1816608" y="2029259"/>
            <a:ext cx="8558784" cy="521208"/>
          </a:xfrm>
          <a:prstGeom prst="rect">
            <a:avLst/>
          </a:prstGeom>
        </p:spPr>
        <p:txBody>
          <a:bodyPr>
            <a:normAutofit/>
          </a:bodyPr>
          <a:lstStyle>
            <a:lvl1pPr algn="ctr">
              <a:defRPr lang="en-US" sz="2400" b="0" i="0" kern="1200" cap="all" spc="300" baseline="0" dirty="0">
                <a:solidFill>
                  <a:schemeClr val="bg1"/>
                </a:solidFill>
                <a:effectLst/>
                <a:latin typeface="+mj-lt"/>
                <a:ea typeface="Calibri"/>
                <a:cs typeface="Calibri"/>
              </a:defRPr>
            </a:lvl1pPr>
          </a:lstStyle>
          <a:p>
            <a:r>
              <a:rPr lang="en-US" dirty="0"/>
              <a:t>Presenter’s Name</a:t>
            </a:r>
          </a:p>
        </p:txBody>
      </p:sp>
      <p:sp>
        <p:nvSpPr>
          <p:cNvPr id="40" name="Contact Information"/>
          <p:cNvSpPr>
            <a:spLocks noGrp="1"/>
          </p:cNvSpPr>
          <p:nvPr userDrawn="1">
            <p:ph type="body" sz="quarter" idx="11" hasCustomPrompt="1"/>
          </p:nvPr>
        </p:nvSpPr>
        <p:spPr>
          <a:xfrm>
            <a:off x="1811845" y="2606963"/>
            <a:ext cx="8556523" cy="1231786"/>
          </a:xfrm>
        </p:spPr>
        <p:txBody>
          <a:bodyPr>
            <a:noAutofit/>
          </a:bodyPr>
          <a:lstStyle>
            <a:lvl1pPr marL="0" indent="0" algn="ctr">
              <a:lnSpc>
                <a:spcPct val="140000"/>
              </a:lnSpc>
              <a:spcBef>
                <a:spcPts val="0"/>
              </a:spcBef>
              <a:buNone/>
              <a:defRPr sz="1800" cap="none" baseline="0">
                <a:solidFill>
                  <a:schemeClr val="bg1"/>
                </a:solidFill>
                <a:effectLst/>
              </a:defRPr>
            </a:lvl1pPr>
          </a:lstStyle>
          <a:p>
            <a:r>
              <a:rPr lang="en-US" dirty="0"/>
              <a:t>PRESENTER’S JOB TITLE</a:t>
            </a:r>
          </a:p>
          <a:p>
            <a:r>
              <a:rPr lang="en-US" dirty="0"/>
              <a:t>202.403.####</a:t>
            </a:r>
          </a:p>
          <a:p>
            <a:r>
              <a:rPr lang="en-US" dirty="0" err="1"/>
              <a:t>email.address@cambiumassessment.com</a:t>
            </a:r>
            <a:endParaRPr lang="en-US" dirty="0"/>
          </a:p>
        </p:txBody>
      </p:sp>
      <p:sp>
        <p:nvSpPr>
          <p:cNvPr id="4" name="Text Placeholder 3">
            <a:extLst>
              <a:ext uri="{FF2B5EF4-FFF2-40B4-BE49-F238E27FC236}">
                <a16:creationId xmlns:a16="http://schemas.microsoft.com/office/drawing/2014/main" id="{DA82E4A1-C64B-4CF5-BF73-0EF68358BABC}"/>
              </a:ext>
            </a:extLst>
          </p:cNvPr>
          <p:cNvSpPr>
            <a:spLocks noGrp="1"/>
          </p:cNvSpPr>
          <p:nvPr>
            <p:ph type="body" sz="quarter" idx="14" hasCustomPrompt="1"/>
          </p:nvPr>
        </p:nvSpPr>
        <p:spPr>
          <a:xfrm>
            <a:off x="340947" y="6476003"/>
            <a:ext cx="429605" cy="92333"/>
          </a:xfrm>
        </p:spPr>
        <p:txBody>
          <a:bodyPr wrap="none" anchor="b" anchorCtr="0">
            <a:spAutoFit/>
          </a:bodyPr>
          <a:lstStyle>
            <a:lvl1pPr marL="0" indent="0" algn="r">
              <a:lnSpc>
                <a:spcPct val="100000"/>
              </a:lnSpc>
              <a:spcBef>
                <a:spcPts val="0"/>
              </a:spcBef>
              <a:buNone/>
              <a:defRPr sz="600">
                <a:solidFill>
                  <a:schemeClr val="bg1"/>
                </a:solidFill>
              </a:defRPr>
            </a:lvl1pPr>
            <a:lvl2pPr marL="320040" indent="0">
              <a:lnSpc>
                <a:spcPct val="100000"/>
              </a:lnSpc>
              <a:spcBef>
                <a:spcPts val="0"/>
              </a:spcBef>
              <a:buNone/>
              <a:defRPr sz="600"/>
            </a:lvl2pPr>
            <a:lvl3pPr marL="685800" indent="0">
              <a:lnSpc>
                <a:spcPct val="100000"/>
              </a:lnSpc>
              <a:spcBef>
                <a:spcPts val="0"/>
              </a:spcBef>
              <a:buNone/>
              <a:defRPr sz="600"/>
            </a:lvl3pPr>
            <a:lvl4pPr marL="1005840" indent="0">
              <a:lnSpc>
                <a:spcPct val="100000"/>
              </a:lnSpc>
              <a:spcBef>
                <a:spcPts val="0"/>
              </a:spcBef>
              <a:buNone/>
              <a:defRPr sz="600"/>
            </a:lvl4pPr>
            <a:lvl5pPr marL="1325880" indent="0">
              <a:lnSpc>
                <a:spcPct val="100000"/>
              </a:lnSpc>
              <a:spcBef>
                <a:spcPts val="0"/>
              </a:spcBef>
              <a:buNone/>
              <a:defRPr sz="600"/>
            </a:lvl5pPr>
          </a:lstStyle>
          <a:p>
            <a:pPr lvl="0"/>
            <a:r>
              <a:rPr lang="en-US" dirty="0"/>
              <a:t>XXXX_MO/YR</a:t>
            </a:r>
          </a:p>
        </p:txBody>
      </p:sp>
      <p:sp>
        <p:nvSpPr>
          <p:cNvPr id="26" name="Footer Placeholder 7">
            <a:extLst>
              <a:ext uri="{FF2B5EF4-FFF2-40B4-BE49-F238E27FC236}">
                <a16:creationId xmlns:a16="http://schemas.microsoft.com/office/drawing/2014/main" id="{80690CF2-FBBB-554D-B23A-A3E0423F5B17}"/>
              </a:ext>
            </a:extLst>
          </p:cNvPr>
          <p:cNvSpPr>
            <a:spLocks noGrp="1"/>
          </p:cNvSpPr>
          <p:nvPr>
            <p:ph type="ftr" sz="quarter" idx="18"/>
          </p:nvPr>
        </p:nvSpPr>
        <p:spPr>
          <a:xfrm>
            <a:off x="340947" y="6245597"/>
            <a:ext cx="9531699" cy="92333"/>
          </a:xfrm>
          <a:prstGeom prst="rect">
            <a:avLst/>
          </a:prstGeom>
        </p:spPr>
        <p:txBody>
          <a:bodyPr wrap="square" lIns="0" tIns="0" rIns="0" bIns="0">
            <a:spAutoFit/>
          </a:bodyPr>
          <a:lstStyle>
            <a:lvl1pPr>
              <a:defRPr sz="600">
                <a:solidFill>
                  <a:schemeClr val="bg1"/>
                </a:solidFill>
              </a:defRPr>
            </a:lvl1pPr>
          </a:lstStyle>
          <a:p>
            <a:r>
              <a:rPr lang="en-US" spc="-20" dirty="0"/>
              <a:t>Notice of Trademark: “Cambium Assessment, Inc.” is a registered trademark. All other brand, product, or company names are trademarks or registered trademarks of their respective owners.</a:t>
            </a:r>
          </a:p>
        </p:txBody>
      </p:sp>
      <p:sp>
        <p:nvSpPr>
          <p:cNvPr id="16" name="Rectangle 15">
            <a:extLst>
              <a:ext uri="{FF2B5EF4-FFF2-40B4-BE49-F238E27FC236}">
                <a16:creationId xmlns:a16="http://schemas.microsoft.com/office/drawing/2014/main" id="{7E61B2B1-4D7A-EA4B-81CA-1888BC75DDE9}"/>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8" name="Picture 17" descr="A picture containing drawing&#10;&#10;Description automatically generated">
            <a:extLst>
              <a:ext uri="{FF2B5EF4-FFF2-40B4-BE49-F238E27FC236}">
                <a16:creationId xmlns:a16="http://schemas.microsoft.com/office/drawing/2014/main" id="{9AB4B2DC-3377-0340-B799-CF12239307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25845" y="6235407"/>
            <a:ext cx="382005" cy="300453"/>
          </a:xfrm>
          <a:prstGeom prst="rect">
            <a:avLst/>
          </a:prstGeom>
        </p:spPr>
      </p:pic>
    </p:spTree>
    <p:extLst>
      <p:ext uri="{BB962C8B-B14F-4D97-AF65-F5344CB8AC3E}">
        <p14:creationId xmlns:p14="http://schemas.microsoft.com/office/powerpoint/2010/main" val="23459161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First Level No Bullet, Text Heav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51F26CF-1A48-794B-9C21-7C6E02560105}"/>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E31CB4A3-45AF-EF47-8BFC-558B24345D7A}"/>
              </a:ext>
            </a:extLst>
          </p:cNvPr>
          <p:cNvSpPr>
            <a:spLocks noGrp="1"/>
          </p:cNvSpPr>
          <p:nvPr>
            <p:ph type="title" hasCustomPrompt="1"/>
          </p:nvPr>
        </p:nvSpPr>
        <p:spPr>
          <a:xfrm>
            <a:off x="426230" y="65597"/>
            <a:ext cx="11369529" cy="518012"/>
          </a:xfrm>
        </p:spPr>
        <p:txBody>
          <a:bodyPr/>
          <a:lstStyle>
            <a:lvl1pPr>
              <a:defRPr>
                <a:latin typeface="+mn-lt"/>
              </a:defRPr>
            </a:lvl1pPr>
          </a:lstStyle>
          <a:p>
            <a:r>
              <a:rPr lang="en-US" dirty="0"/>
              <a:t>Text Heavy Layout for Instructional Text</a:t>
            </a:r>
          </a:p>
        </p:txBody>
      </p:sp>
    </p:spTree>
    <p:custDataLst>
      <p:tags r:id="rId1"/>
    </p:custDataLst>
    <p:extLst>
      <p:ext uri="{BB962C8B-B14F-4D97-AF65-F5344CB8AC3E}">
        <p14:creationId xmlns:p14="http://schemas.microsoft.com/office/powerpoint/2010/main" val="2349667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D6FE6F0-8604-7F4B-9748-89FE63B6D4DB}"/>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400" dirty="0">
              <a:solidFill>
                <a:schemeClr val="tx2"/>
              </a:solidFill>
            </a:endParaRPr>
          </a:p>
        </p:txBody>
      </p:sp>
      <p:grpSp>
        <p:nvGrpSpPr>
          <p:cNvPr id="22" name="Group 21">
            <a:extLst>
              <a:ext uri="{FF2B5EF4-FFF2-40B4-BE49-F238E27FC236}">
                <a16:creationId xmlns:a16="http://schemas.microsoft.com/office/drawing/2014/main" id="{23B08CE3-721A-7940-99DD-35ABF4993B60}"/>
              </a:ext>
            </a:extLst>
          </p:cNvPr>
          <p:cNvGrpSpPr/>
          <p:nvPr userDrawn="1"/>
        </p:nvGrpSpPr>
        <p:grpSpPr>
          <a:xfrm>
            <a:off x="0" y="1891"/>
            <a:ext cx="12192000" cy="6383743"/>
            <a:chOff x="1" y="-654979"/>
            <a:chExt cx="9144000" cy="7029646"/>
          </a:xfrm>
        </p:grpSpPr>
        <p:grpSp>
          <p:nvGrpSpPr>
            <p:cNvPr id="23" name="Group 22">
              <a:extLst>
                <a:ext uri="{FF2B5EF4-FFF2-40B4-BE49-F238E27FC236}">
                  <a16:creationId xmlns:a16="http://schemas.microsoft.com/office/drawing/2014/main" id="{3A8B8AB1-17E1-4148-86F3-B8C77AD930B3}"/>
                </a:ext>
              </a:extLst>
            </p:cNvPr>
            <p:cNvGrpSpPr/>
            <p:nvPr/>
          </p:nvGrpSpPr>
          <p:grpSpPr>
            <a:xfrm>
              <a:off x="7514903" y="2194560"/>
              <a:ext cx="1376891" cy="1327213"/>
              <a:chOff x="7040708" y="1972456"/>
              <a:chExt cx="1490472" cy="1787106"/>
            </a:xfrm>
          </p:grpSpPr>
          <p:sp>
            <p:nvSpPr>
              <p:cNvPr id="28" name="TextBox 27">
                <a:extLst>
                  <a:ext uri="{FF2B5EF4-FFF2-40B4-BE49-F238E27FC236}">
                    <a16:creationId xmlns:a16="http://schemas.microsoft.com/office/drawing/2014/main" id="{487F0AF7-5A75-6142-9925-DB6E3A35DF9D}"/>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29" name="Straight Connector 28">
                <a:extLst>
                  <a:ext uri="{FF2B5EF4-FFF2-40B4-BE49-F238E27FC236}">
                    <a16:creationId xmlns:a16="http://schemas.microsoft.com/office/drawing/2014/main" id="{5A5F043D-9A82-E14F-B0E0-1B23D525DC3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DB5BC03-6E6F-3D4B-B1C5-E18EEF028FDC}"/>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25" name="Text Placeholder 56">
              <a:extLst>
                <a:ext uri="{FF2B5EF4-FFF2-40B4-BE49-F238E27FC236}">
                  <a16:creationId xmlns:a16="http://schemas.microsoft.com/office/drawing/2014/main" id="{D541CF8B-F6B1-374E-9FF6-10498A3A7974}"/>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27" name="Rectangle 26">
              <a:extLst>
                <a:ext uri="{FF2B5EF4-FFF2-40B4-BE49-F238E27FC236}">
                  <a16:creationId xmlns:a16="http://schemas.microsoft.com/office/drawing/2014/main" id="{B52C16A5-628A-E040-8562-B2631368845E}"/>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34" name="Title 3">
            <a:extLst>
              <a:ext uri="{FF2B5EF4-FFF2-40B4-BE49-F238E27FC236}">
                <a16:creationId xmlns:a16="http://schemas.microsoft.com/office/drawing/2014/main" id="{632A705F-AC90-094F-B8E2-F7B1D1DC3856}"/>
              </a:ext>
            </a:extLst>
          </p:cNvPr>
          <p:cNvSpPr>
            <a:spLocks noGrp="1"/>
          </p:cNvSpPr>
          <p:nvPr>
            <p:ph type="title" hasCustomPrompt="1"/>
          </p:nvPr>
        </p:nvSpPr>
        <p:spPr>
          <a:xfrm>
            <a:off x="1674666" y="524911"/>
            <a:ext cx="8842671" cy="2530079"/>
          </a:xfrm>
          <a:prstGeom prst="rect">
            <a:avLst/>
          </a:prstGeom>
        </p:spPr>
        <p:txBody>
          <a:bodyPr>
            <a:normAutofit/>
          </a:bodyPr>
          <a:lstStyle>
            <a:lvl1pPr algn="ctr">
              <a:defRPr sz="4200">
                <a:solidFill>
                  <a:schemeClr val="bg1"/>
                </a:solidFill>
                <a:effectLst/>
              </a:defRPr>
            </a:lvl1pPr>
          </a:lstStyle>
          <a:p>
            <a:r>
              <a:rPr lang="en-US" dirty="0"/>
              <a:t>Section Header (Divider) Title</a:t>
            </a:r>
          </a:p>
        </p:txBody>
      </p:sp>
      <p:sp>
        <p:nvSpPr>
          <p:cNvPr id="35" name="Text Placeholder 8">
            <a:extLst>
              <a:ext uri="{FF2B5EF4-FFF2-40B4-BE49-F238E27FC236}">
                <a16:creationId xmlns:a16="http://schemas.microsoft.com/office/drawing/2014/main" id="{05B18A71-C084-C74F-827E-9479DD85FF37}"/>
              </a:ext>
            </a:extLst>
          </p:cNvPr>
          <p:cNvSpPr>
            <a:spLocks noGrp="1"/>
          </p:cNvSpPr>
          <p:nvPr>
            <p:ph type="body" sz="quarter" idx="13" hasCustomPrompt="1"/>
          </p:nvPr>
        </p:nvSpPr>
        <p:spPr>
          <a:xfrm>
            <a:off x="1674666" y="3082422"/>
            <a:ext cx="8842671" cy="1499616"/>
          </a:xfrm>
        </p:spPr>
        <p:txBody>
          <a:bodyPr>
            <a:normAutofit/>
          </a:bodyPr>
          <a:lstStyle>
            <a:lvl1pPr marL="0" indent="0" algn="ctr">
              <a:spcBef>
                <a:spcPts val="0"/>
              </a:spcBef>
              <a:buNone/>
              <a:defRPr sz="2200">
                <a:solidFill>
                  <a:schemeClr val="bg1"/>
                </a:solidFill>
                <a:effectLst/>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pPr lvl="0"/>
            <a:r>
              <a:rPr lang="en-US" dirty="0"/>
              <a:t>Additional information about this section (optional)</a:t>
            </a:r>
          </a:p>
        </p:txBody>
      </p:sp>
      <p:sp>
        <p:nvSpPr>
          <p:cNvPr id="36" name="Rectangle 35">
            <a:extLst>
              <a:ext uri="{FF2B5EF4-FFF2-40B4-BE49-F238E27FC236}">
                <a16:creationId xmlns:a16="http://schemas.microsoft.com/office/drawing/2014/main" id="{56CCB747-B81D-744D-9CE9-1225B76A2060}"/>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6" name="Picture 15" descr="A picture containing drawing&#10;&#10;Description automatically generated">
            <a:extLst>
              <a:ext uri="{FF2B5EF4-FFF2-40B4-BE49-F238E27FC236}">
                <a16:creationId xmlns:a16="http://schemas.microsoft.com/office/drawing/2014/main" id="{16B7BA59-C63F-8043-B5BE-DA18DACFAE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1" y="6235407"/>
            <a:ext cx="382005" cy="300453"/>
          </a:xfrm>
          <a:prstGeom prst="rect">
            <a:avLst/>
          </a:prstGeom>
        </p:spPr>
      </p:pic>
    </p:spTree>
    <p:extLst>
      <p:ext uri="{BB962C8B-B14F-4D97-AF65-F5344CB8AC3E}">
        <p14:creationId xmlns:p14="http://schemas.microsoft.com/office/powerpoint/2010/main" val="28810026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65A978-149A-F04D-8F0D-AF4F2FE7D7E8}"/>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0" name="Group 9">
            <a:extLst>
              <a:ext uri="{FF2B5EF4-FFF2-40B4-BE49-F238E27FC236}">
                <a16:creationId xmlns:a16="http://schemas.microsoft.com/office/drawing/2014/main" id="{1FB58BA2-26C4-0440-BDDD-2052D1878077}"/>
              </a:ext>
            </a:extLst>
          </p:cNvPr>
          <p:cNvGrpSpPr/>
          <p:nvPr userDrawn="1"/>
        </p:nvGrpSpPr>
        <p:grpSpPr>
          <a:xfrm>
            <a:off x="1609344" y="1"/>
            <a:ext cx="10582653" cy="6383743"/>
            <a:chOff x="1" y="-654979"/>
            <a:chExt cx="9144000" cy="7029646"/>
          </a:xfrm>
        </p:grpSpPr>
        <p:grpSp>
          <p:nvGrpSpPr>
            <p:cNvPr id="11" name="Group 10">
              <a:extLst>
                <a:ext uri="{FF2B5EF4-FFF2-40B4-BE49-F238E27FC236}">
                  <a16:creationId xmlns:a16="http://schemas.microsoft.com/office/drawing/2014/main" id="{D78C5781-2240-304F-908C-656EA5392E85}"/>
                </a:ext>
              </a:extLst>
            </p:cNvPr>
            <p:cNvGrpSpPr/>
            <p:nvPr/>
          </p:nvGrpSpPr>
          <p:grpSpPr>
            <a:xfrm>
              <a:off x="7514903" y="2194560"/>
              <a:ext cx="1376891" cy="1327213"/>
              <a:chOff x="7040708" y="1972456"/>
              <a:chExt cx="1490472" cy="1787106"/>
            </a:xfrm>
          </p:grpSpPr>
          <p:sp>
            <p:nvSpPr>
              <p:cNvPr id="14" name="TextBox 13">
                <a:extLst>
                  <a:ext uri="{FF2B5EF4-FFF2-40B4-BE49-F238E27FC236}">
                    <a16:creationId xmlns:a16="http://schemas.microsoft.com/office/drawing/2014/main" id="{656F85FC-877B-9E4A-A60C-6C5A8A1A7B39}"/>
                  </a:ext>
                </a:extLst>
              </p:cNvPr>
              <p:cNvSpPr txBox="1"/>
              <p:nvPr/>
            </p:nvSpPr>
            <p:spPr>
              <a:xfrm>
                <a:off x="7785911" y="2666546"/>
                <a:ext cx="64"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17" name="Straight Connector 16">
                <a:extLst>
                  <a:ext uri="{FF2B5EF4-FFF2-40B4-BE49-F238E27FC236}">
                    <a16:creationId xmlns:a16="http://schemas.microsoft.com/office/drawing/2014/main" id="{4CB884D1-0755-E74F-91F8-46078351FC1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B2119A2-1462-D044-9A76-4B3F669228D3}"/>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12" name="Text Placeholder 56">
              <a:extLst>
                <a:ext uri="{FF2B5EF4-FFF2-40B4-BE49-F238E27FC236}">
                  <a16:creationId xmlns:a16="http://schemas.microsoft.com/office/drawing/2014/main" id="{6B645DEA-E179-DD4A-AABE-A82567A3C951}"/>
                </a:ext>
              </a:extLst>
            </p:cNvPr>
            <p:cNvSpPr txBox="1">
              <a:spLocks/>
            </p:cNvSpPr>
            <p:nvPr/>
          </p:nvSpPr>
          <p:spPr>
            <a:xfrm>
              <a:off x="320937" y="6188263"/>
              <a:ext cx="5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13" name="Rectangle 12">
              <a:extLst>
                <a:ext uri="{FF2B5EF4-FFF2-40B4-BE49-F238E27FC236}">
                  <a16:creationId xmlns:a16="http://schemas.microsoft.com/office/drawing/2014/main" id="{3C8532B7-23FC-F642-8E2D-D9CAD1310141}"/>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19" name="Footer Placeholder 1">
            <a:extLst>
              <a:ext uri="{FF2B5EF4-FFF2-40B4-BE49-F238E27FC236}">
                <a16:creationId xmlns:a16="http://schemas.microsoft.com/office/drawing/2014/main" id="{DDF6E711-3AF8-4C4C-BC96-20649A1FE16D}"/>
              </a:ext>
            </a:extLst>
          </p:cNvPr>
          <p:cNvSpPr>
            <a:spLocks noGrp="1"/>
          </p:cNvSpPr>
          <p:nvPr>
            <p:ph type="ftr" sz="quarter" idx="15"/>
          </p:nvPr>
        </p:nvSpPr>
        <p:spPr>
          <a:xfrm>
            <a:off x="308887" y="6559557"/>
            <a:ext cx="8046720" cy="168405"/>
          </a:xfrm>
          <a:prstGeom prst="rect">
            <a:avLst/>
          </a:prstGeom>
        </p:spPr>
        <p:txBody>
          <a:bodyPr/>
          <a:lstStyle>
            <a:lvl1pPr>
              <a:defRPr sz="800">
                <a:solidFill>
                  <a:schemeClr val="bg1"/>
                </a:solidFill>
              </a:defRPr>
            </a:lvl1pPr>
          </a:lstStyle>
          <a:p>
            <a:r>
              <a:rPr lang="en-US" dirty="0"/>
              <a:t>Copyright © 20XX Cambium Assessment, Inc. All rights reserved.</a:t>
            </a:r>
          </a:p>
        </p:txBody>
      </p:sp>
      <p:sp>
        <p:nvSpPr>
          <p:cNvPr id="20" name="Rectangle 19">
            <a:extLst>
              <a:ext uri="{FF2B5EF4-FFF2-40B4-BE49-F238E27FC236}">
                <a16:creationId xmlns:a16="http://schemas.microsoft.com/office/drawing/2014/main" id="{F205D659-D07B-E743-9FBB-621B69EA1909}"/>
              </a:ext>
            </a:extLst>
          </p:cNvPr>
          <p:cNvSpPr/>
          <p:nvPr userDrawn="1"/>
        </p:nvSpPr>
        <p:spPr>
          <a:xfrm>
            <a:off x="1609340" y="206189"/>
            <a:ext cx="10582661" cy="7678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2" name="Rectangle 21">
            <a:extLst>
              <a:ext uri="{FF2B5EF4-FFF2-40B4-BE49-F238E27FC236}">
                <a16:creationId xmlns:a16="http://schemas.microsoft.com/office/drawing/2014/main" id="{A836D0E5-60D3-E942-B988-E715FBC00EB4}"/>
              </a:ext>
            </a:extLst>
          </p:cNvPr>
          <p:cNvSpPr/>
          <p:nvPr userDrawn="1"/>
        </p:nvSpPr>
        <p:spPr>
          <a:xfrm>
            <a:off x="1" y="1"/>
            <a:ext cx="1609339" cy="949952"/>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3" name="Rectangle 22">
            <a:extLst>
              <a:ext uri="{FF2B5EF4-FFF2-40B4-BE49-F238E27FC236}">
                <a16:creationId xmlns:a16="http://schemas.microsoft.com/office/drawing/2014/main" id="{EDE83F88-C127-1644-B001-C9AB46F3FEE3}"/>
              </a:ext>
            </a:extLst>
          </p:cNvPr>
          <p:cNvSpPr/>
          <p:nvPr userDrawn="1"/>
        </p:nvSpPr>
        <p:spPr>
          <a:xfrm>
            <a:off x="-26897" y="206188"/>
            <a:ext cx="1636237" cy="76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4" name="Rectangle 23">
            <a:extLst>
              <a:ext uri="{FF2B5EF4-FFF2-40B4-BE49-F238E27FC236}">
                <a16:creationId xmlns:a16="http://schemas.microsoft.com/office/drawing/2014/main" id="{3D6246E8-E7C6-8A49-80B6-3E2133615174}"/>
              </a:ext>
            </a:extLst>
          </p:cNvPr>
          <p:cNvSpPr/>
          <p:nvPr userDrawn="1"/>
        </p:nvSpPr>
        <p:spPr>
          <a:xfrm>
            <a:off x="1609340" y="5892951"/>
            <a:ext cx="1058266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5" name="Rectangle 24">
            <a:extLst>
              <a:ext uri="{FF2B5EF4-FFF2-40B4-BE49-F238E27FC236}">
                <a16:creationId xmlns:a16="http://schemas.microsoft.com/office/drawing/2014/main" id="{17ECCD67-B362-6C4B-B973-00CBDF5176DE}"/>
              </a:ext>
            </a:extLst>
          </p:cNvPr>
          <p:cNvSpPr/>
          <p:nvPr userDrawn="1"/>
        </p:nvSpPr>
        <p:spPr>
          <a:xfrm>
            <a:off x="2" y="5892951"/>
            <a:ext cx="1609338"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6" name="Rectangle 25">
            <a:extLst>
              <a:ext uri="{FF2B5EF4-FFF2-40B4-BE49-F238E27FC236}">
                <a16:creationId xmlns:a16="http://schemas.microsoft.com/office/drawing/2014/main" id="{88E9A503-FA9D-254B-967C-73CC09635215}"/>
              </a:ext>
            </a:extLst>
          </p:cNvPr>
          <p:cNvSpPr/>
          <p:nvPr userDrawn="1"/>
        </p:nvSpPr>
        <p:spPr>
          <a:xfrm>
            <a:off x="1" y="949953"/>
            <a:ext cx="1609339"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7" name="Text Placeholder 6"/>
          <p:cNvSpPr>
            <a:spLocks noGrp="1"/>
          </p:cNvSpPr>
          <p:nvPr userDrawn="1">
            <p:ph type="body" sz="quarter" idx="14" hasCustomPrompt="1"/>
          </p:nvPr>
        </p:nvSpPr>
        <p:spPr>
          <a:xfrm>
            <a:off x="2589238" y="1693805"/>
            <a:ext cx="8540751" cy="355601"/>
          </a:xfrm>
        </p:spPr>
        <p:txBody>
          <a:bodyPr/>
          <a:lstStyle>
            <a:lvl1pPr marL="0" indent="0" algn="ctr">
              <a:lnSpc>
                <a:spcPct val="100000"/>
              </a:lnSpc>
              <a:spcBef>
                <a:spcPts val="0"/>
              </a:spcBef>
              <a:buNone/>
              <a:defRPr sz="2000" cap="all" baseline="0">
                <a:solidFill>
                  <a:schemeClr val="bg1"/>
                </a:solidFill>
                <a:effectLst/>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dirty="0"/>
              <a:t>Presentation Purpose or Location | Month 20XX</a:t>
            </a:r>
          </a:p>
        </p:txBody>
      </p:sp>
      <p:sp>
        <p:nvSpPr>
          <p:cNvPr id="15" name="Title"/>
          <p:cNvSpPr>
            <a:spLocks noGrp="1"/>
          </p:cNvSpPr>
          <p:nvPr userDrawn="1">
            <p:ph type="title" hasCustomPrompt="1"/>
          </p:nvPr>
        </p:nvSpPr>
        <p:spPr>
          <a:xfrm>
            <a:off x="2589492" y="2200099"/>
            <a:ext cx="8540496" cy="1321242"/>
          </a:xfrm>
          <a:prstGeom prst="rect">
            <a:avLst/>
          </a:prstGeom>
          <a:ln>
            <a:noFill/>
          </a:ln>
        </p:spPr>
        <p:txBody>
          <a:bodyPr vert="horz" wrap="square" lIns="0" tIns="0" rIns="0" bIns="0" rtlCol="0" anchor="t" anchorCtr="0">
            <a:normAutofit/>
          </a:bodyPr>
          <a:lstStyle>
            <a:lvl1pPr algn="ctr">
              <a:lnSpc>
                <a:spcPct val="100000"/>
              </a:lnSpc>
              <a:defRPr sz="5000" b="0" i="0" cap="all" spc="0" baseline="0">
                <a:solidFill>
                  <a:schemeClr val="bg1"/>
                </a:solidFill>
                <a:effectLst/>
                <a:latin typeface="+mj-lt"/>
                <a:ea typeface="Calibri" panose="020F0502020204030204" pitchFamily="34" charset="0"/>
                <a:cs typeface="Calibri"/>
              </a:defRPr>
            </a:lvl1pPr>
          </a:lstStyle>
          <a:p>
            <a:r>
              <a:rPr lang="en-US" dirty="0"/>
              <a:t>Presentation Title</a:t>
            </a:r>
          </a:p>
        </p:txBody>
      </p:sp>
      <p:sp>
        <p:nvSpPr>
          <p:cNvPr id="16" name="Subtitle"/>
          <p:cNvSpPr>
            <a:spLocks noGrp="1"/>
          </p:cNvSpPr>
          <p:nvPr userDrawn="1">
            <p:ph type="subTitle" idx="1" hasCustomPrompt="1"/>
          </p:nvPr>
        </p:nvSpPr>
        <p:spPr>
          <a:xfrm>
            <a:off x="2589492" y="3653167"/>
            <a:ext cx="8540496" cy="369332"/>
          </a:xfrm>
          <a:prstGeom prst="rect">
            <a:avLst/>
          </a:prstGeom>
          <a:ln>
            <a:noFill/>
          </a:ln>
        </p:spPr>
        <p:txBody>
          <a:bodyPr wrap="square" lIns="0" rIns="0" anchor="b" anchorCtr="0">
            <a:normAutofit/>
          </a:bodyPr>
          <a:lstStyle>
            <a:lvl1pPr marL="0" indent="0" algn="ctr">
              <a:lnSpc>
                <a:spcPct val="100000"/>
              </a:lnSpc>
              <a:spcBef>
                <a:spcPts val="0"/>
              </a:spcBef>
              <a:buNone/>
              <a:defRPr sz="1800" b="0" i="0" cap="all" spc="0" baseline="0">
                <a:solidFill>
                  <a:schemeClr val="bg1"/>
                </a:solidFill>
                <a:effectLst/>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Subtitle</a:t>
            </a:r>
          </a:p>
        </p:txBody>
      </p:sp>
      <p:sp>
        <p:nvSpPr>
          <p:cNvPr id="4" name="Text Placeholder 3"/>
          <p:cNvSpPr>
            <a:spLocks noGrp="1"/>
          </p:cNvSpPr>
          <p:nvPr userDrawn="1">
            <p:ph type="body" sz="quarter" idx="13" hasCustomPrompt="1"/>
          </p:nvPr>
        </p:nvSpPr>
        <p:spPr>
          <a:xfrm>
            <a:off x="2589238" y="4173194"/>
            <a:ext cx="8540751" cy="803275"/>
          </a:xfrm>
        </p:spPr>
        <p:txBody>
          <a:bodyPr>
            <a:noAutofit/>
          </a:bodyPr>
          <a:lstStyle>
            <a:lvl1pPr marL="0" indent="0" algn="ctr">
              <a:lnSpc>
                <a:spcPct val="100000"/>
              </a:lnSpc>
              <a:spcBef>
                <a:spcPts val="0"/>
              </a:spcBef>
              <a:buNone/>
              <a:defRPr sz="1400" baseline="0">
                <a:solidFill>
                  <a:schemeClr val="bg1"/>
                </a:solidFill>
                <a:effectLst/>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dirty="0"/>
              <a:t>Presenter’s Name | Presenter’s Name | Presenter’s Name</a:t>
            </a:r>
            <a:br>
              <a:rPr lang="en-US" dirty="0"/>
            </a:br>
            <a:r>
              <a:rPr lang="en-US" dirty="0"/>
              <a:t>or</a:t>
            </a:r>
          </a:p>
          <a:p>
            <a:pPr lvl="0"/>
            <a:r>
              <a:rPr lang="en-US" dirty="0"/>
              <a:t>Presenter’s Name, Title | Presenter’s Name, Title</a:t>
            </a:r>
          </a:p>
        </p:txBody>
      </p:sp>
      <p:pic>
        <p:nvPicPr>
          <p:cNvPr id="28" name="Picture 27">
            <a:extLst>
              <a:ext uri="{FF2B5EF4-FFF2-40B4-BE49-F238E27FC236}">
                <a16:creationId xmlns:a16="http://schemas.microsoft.com/office/drawing/2014/main" id="{E9D7100A-70B5-A94C-A244-0FDBF1A29F7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96230" y="2730704"/>
            <a:ext cx="1212576" cy="1039198"/>
          </a:xfrm>
          <a:prstGeom prst="rect">
            <a:avLst/>
          </a:prstGeom>
        </p:spPr>
      </p:pic>
    </p:spTree>
    <p:extLst>
      <p:ext uri="{BB962C8B-B14F-4D97-AF65-F5344CB8AC3E}">
        <p14:creationId xmlns:p14="http://schemas.microsoft.com/office/powerpoint/2010/main" val="3164457726"/>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D6FE6F0-8604-7F4B-9748-89FE63B6D4DB}"/>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400" dirty="0">
              <a:solidFill>
                <a:schemeClr val="tx2"/>
              </a:solidFill>
            </a:endParaRPr>
          </a:p>
        </p:txBody>
      </p:sp>
      <p:grpSp>
        <p:nvGrpSpPr>
          <p:cNvPr id="22" name="Group 21">
            <a:extLst>
              <a:ext uri="{FF2B5EF4-FFF2-40B4-BE49-F238E27FC236}">
                <a16:creationId xmlns:a16="http://schemas.microsoft.com/office/drawing/2014/main" id="{23B08CE3-721A-7940-99DD-35ABF4993B60}"/>
              </a:ext>
            </a:extLst>
          </p:cNvPr>
          <p:cNvGrpSpPr/>
          <p:nvPr userDrawn="1"/>
        </p:nvGrpSpPr>
        <p:grpSpPr>
          <a:xfrm>
            <a:off x="0" y="1891"/>
            <a:ext cx="12192000" cy="6383743"/>
            <a:chOff x="1" y="-654979"/>
            <a:chExt cx="9144000" cy="7029646"/>
          </a:xfrm>
        </p:grpSpPr>
        <p:grpSp>
          <p:nvGrpSpPr>
            <p:cNvPr id="23" name="Group 22">
              <a:extLst>
                <a:ext uri="{FF2B5EF4-FFF2-40B4-BE49-F238E27FC236}">
                  <a16:creationId xmlns:a16="http://schemas.microsoft.com/office/drawing/2014/main" id="{3A8B8AB1-17E1-4148-86F3-B8C77AD930B3}"/>
                </a:ext>
              </a:extLst>
            </p:cNvPr>
            <p:cNvGrpSpPr/>
            <p:nvPr/>
          </p:nvGrpSpPr>
          <p:grpSpPr>
            <a:xfrm>
              <a:off x="7514903" y="2194560"/>
              <a:ext cx="1376891" cy="1327213"/>
              <a:chOff x="7040708" y="1972456"/>
              <a:chExt cx="1490472" cy="1787106"/>
            </a:xfrm>
          </p:grpSpPr>
          <p:sp>
            <p:nvSpPr>
              <p:cNvPr id="28" name="TextBox 27">
                <a:extLst>
                  <a:ext uri="{FF2B5EF4-FFF2-40B4-BE49-F238E27FC236}">
                    <a16:creationId xmlns:a16="http://schemas.microsoft.com/office/drawing/2014/main" id="{487F0AF7-5A75-6142-9925-DB6E3A35DF9D}"/>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29" name="Straight Connector 28">
                <a:extLst>
                  <a:ext uri="{FF2B5EF4-FFF2-40B4-BE49-F238E27FC236}">
                    <a16:creationId xmlns:a16="http://schemas.microsoft.com/office/drawing/2014/main" id="{5A5F043D-9A82-E14F-B0E0-1B23D525DC3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DB5BC03-6E6F-3D4B-B1C5-E18EEF028FDC}"/>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25" name="Text Placeholder 56">
              <a:extLst>
                <a:ext uri="{FF2B5EF4-FFF2-40B4-BE49-F238E27FC236}">
                  <a16:creationId xmlns:a16="http://schemas.microsoft.com/office/drawing/2014/main" id="{D541CF8B-F6B1-374E-9FF6-10498A3A7974}"/>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27" name="Rectangle 26">
              <a:extLst>
                <a:ext uri="{FF2B5EF4-FFF2-40B4-BE49-F238E27FC236}">
                  <a16:creationId xmlns:a16="http://schemas.microsoft.com/office/drawing/2014/main" id="{B52C16A5-628A-E040-8562-B2631368845E}"/>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34" name="Title 3">
            <a:extLst>
              <a:ext uri="{FF2B5EF4-FFF2-40B4-BE49-F238E27FC236}">
                <a16:creationId xmlns:a16="http://schemas.microsoft.com/office/drawing/2014/main" id="{632A705F-AC90-094F-B8E2-F7B1D1DC3856}"/>
              </a:ext>
            </a:extLst>
          </p:cNvPr>
          <p:cNvSpPr>
            <a:spLocks noGrp="1"/>
          </p:cNvSpPr>
          <p:nvPr>
            <p:ph type="title" hasCustomPrompt="1"/>
          </p:nvPr>
        </p:nvSpPr>
        <p:spPr>
          <a:xfrm>
            <a:off x="1674666" y="524911"/>
            <a:ext cx="8842671" cy="2530079"/>
          </a:xfrm>
          <a:prstGeom prst="rect">
            <a:avLst/>
          </a:prstGeom>
        </p:spPr>
        <p:txBody>
          <a:bodyPr>
            <a:normAutofit/>
          </a:bodyPr>
          <a:lstStyle>
            <a:lvl1pPr algn="ctr">
              <a:defRPr sz="4200">
                <a:solidFill>
                  <a:schemeClr val="bg1"/>
                </a:solidFill>
                <a:effectLst/>
              </a:defRPr>
            </a:lvl1pPr>
          </a:lstStyle>
          <a:p>
            <a:r>
              <a:rPr lang="en-US" dirty="0"/>
              <a:t>Section Header (Divider) Title</a:t>
            </a:r>
          </a:p>
        </p:txBody>
      </p:sp>
      <p:sp>
        <p:nvSpPr>
          <p:cNvPr id="35" name="Text Placeholder 8">
            <a:extLst>
              <a:ext uri="{FF2B5EF4-FFF2-40B4-BE49-F238E27FC236}">
                <a16:creationId xmlns:a16="http://schemas.microsoft.com/office/drawing/2014/main" id="{05B18A71-C084-C74F-827E-9479DD85FF37}"/>
              </a:ext>
            </a:extLst>
          </p:cNvPr>
          <p:cNvSpPr>
            <a:spLocks noGrp="1"/>
          </p:cNvSpPr>
          <p:nvPr>
            <p:ph type="body" sz="quarter" idx="13" hasCustomPrompt="1"/>
          </p:nvPr>
        </p:nvSpPr>
        <p:spPr>
          <a:xfrm>
            <a:off x="1674666" y="3082422"/>
            <a:ext cx="8842671" cy="1499616"/>
          </a:xfrm>
        </p:spPr>
        <p:txBody>
          <a:bodyPr>
            <a:normAutofit/>
          </a:bodyPr>
          <a:lstStyle>
            <a:lvl1pPr marL="0" indent="0" algn="ctr">
              <a:spcBef>
                <a:spcPts val="0"/>
              </a:spcBef>
              <a:buNone/>
              <a:defRPr sz="2200">
                <a:solidFill>
                  <a:schemeClr val="bg1"/>
                </a:solidFill>
                <a:effectLst/>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pPr lvl="0"/>
            <a:r>
              <a:rPr lang="en-US" dirty="0"/>
              <a:t>Additional information about this section (optional)</a:t>
            </a:r>
          </a:p>
        </p:txBody>
      </p:sp>
      <p:sp>
        <p:nvSpPr>
          <p:cNvPr id="36" name="Rectangle 35">
            <a:extLst>
              <a:ext uri="{FF2B5EF4-FFF2-40B4-BE49-F238E27FC236}">
                <a16:creationId xmlns:a16="http://schemas.microsoft.com/office/drawing/2014/main" id="{56CCB747-B81D-744D-9CE9-1225B76A2060}"/>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6" name="Picture 15" descr="A picture containing drawing&#10;&#10;Description automatically generated">
            <a:extLst>
              <a:ext uri="{FF2B5EF4-FFF2-40B4-BE49-F238E27FC236}">
                <a16:creationId xmlns:a16="http://schemas.microsoft.com/office/drawing/2014/main" id="{16B7BA59-C63F-8043-B5BE-DA18DACFAE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1" y="6235407"/>
            <a:ext cx="382005" cy="300453"/>
          </a:xfrm>
          <a:prstGeom prst="rect">
            <a:avLst/>
          </a:prstGeom>
        </p:spPr>
      </p:pic>
    </p:spTree>
    <p:extLst>
      <p:ext uri="{BB962C8B-B14F-4D97-AF65-F5344CB8AC3E}">
        <p14:creationId xmlns:p14="http://schemas.microsoft.com/office/powerpoint/2010/main" val="8980231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4" name="Text Placeholder"/>
          <p:cNvSpPr>
            <a:spLocks noGrp="1"/>
          </p:cNvSpPr>
          <p:nvPr>
            <p:ph type="body" sz="quarter" idx="10" hasCustomPrompt="1"/>
          </p:nvPr>
        </p:nvSpPr>
        <p:spPr>
          <a:xfrm>
            <a:off x="457199" y="980024"/>
            <a:ext cx="11338560" cy="5192175"/>
          </a:xfrm>
        </p:spPr>
        <p:txBody>
          <a:bodyPr tIns="0" anchor="t" anchorCtr="0">
            <a:normAutofit/>
          </a:bodyPr>
          <a:lstStyle>
            <a:lvl1pPr marL="457200" indent="-457200">
              <a:lnSpc>
                <a:spcPct val="100000"/>
              </a:lnSpc>
              <a:spcBef>
                <a:spcPts val="3000"/>
              </a:spcBef>
              <a:buClr>
                <a:schemeClr val="tx1"/>
              </a:buClr>
              <a:buFont typeface="+mj-lt"/>
              <a:buAutoNum type="arabicPeriod"/>
              <a:defRPr sz="2200" baseline="0"/>
            </a:lvl1pPr>
            <a:lvl2pPr marL="914400" indent="-457200">
              <a:lnSpc>
                <a:spcPct val="100000"/>
              </a:lnSpc>
              <a:spcBef>
                <a:spcPts val="1200"/>
              </a:spcBef>
              <a:buClr>
                <a:schemeClr val="tx1"/>
              </a:buClr>
              <a:buFont typeface="+mj-lt"/>
              <a:buAutoNum type="alphaLcPeriod"/>
              <a:defRPr sz="2200"/>
            </a:lvl2pPr>
            <a:lvl3pPr marL="1371600" indent="-457200">
              <a:lnSpc>
                <a:spcPct val="100000"/>
              </a:lnSpc>
              <a:spcBef>
                <a:spcPts val="1200"/>
              </a:spcBef>
              <a:buClr>
                <a:schemeClr val="tx1"/>
              </a:buClr>
              <a:buFont typeface="+mj-lt"/>
              <a:buAutoNum type="romanLcPeriod"/>
              <a:defRPr sz="2200"/>
            </a:lvl3pPr>
            <a:lvl4pPr marL="1828800" indent="-457200">
              <a:lnSpc>
                <a:spcPct val="100000"/>
              </a:lnSpc>
              <a:spcBef>
                <a:spcPts val="1200"/>
              </a:spcBef>
              <a:buClr>
                <a:schemeClr val="tx1"/>
              </a:buClr>
              <a:buSzPct val="100000"/>
              <a:buFont typeface="+mj-lt"/>
              <a:buAutoNum type="arabicParenR"/>
              <a:defRPr sz="2200" baseline="0"/>
            </a:lvl4pPr>
            <a:lvl5pPr marL="2286000" indent="-457200">
              <a:lnSpc>
                <a:spcPct val="100000"/>
              </a:lnSpc>
              <a:spcBef>
                <a:spcPts val="1200"/>
              </a:spcBef>
              <a:buClr>
                <a:schemeClr val="tx1"/>
              </a:buClr>
              <a:buFont typeface="+mj-lt"/>
              <a:buAutoNum type="alphaLcParenR"/>
              <a:defRPr sz="2200"/>
            </a:lvl5pPr>
          </a:lstStyle>
          <a:p>
            <a:pPr lvl="0"/>
            <a:r>
              <a:rPr lang="en-US" dirty="0"/>
              <a:t>Click to insert agenda items.</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Second agenda item</a:t>
            </a:r>
          </a:p>
          <a:p>
            <a:pPr lvl="0"/>
            <a:r>
              <a:rPr lang="en-US" dirty="0"/>
              <a:t>Third agenda item</a:t>
            </a:r>
          </a:p>
        </p:txBody>
      </p:sp>
      <p:sp>
        <p:nvSpPr>
          <p:cNvPr id="6" name="Slide Number Placeholder 5">
            <a:extLst>
              <a:ext uri="{FF2B5EF4-FFF2-40B4-BE49-F238E27FC236}">
                <a16:creationId xmlns:a16="http://schemas.microsoft.com/office/drawing/2014/main" id="{59965809-73B4-254D-A68C-E7B755C89E3A}"/>
              </a:ext>
            </a:extLst>
          </p:cNvPr>
          <p:cNvSpPr>
            <a:spLocks noGrp="1"/>
          </p:cNvSpPr>
          <p:nvPr>
            <p:ph type="sldNum" sz="quarter" idx="11"/>
          </p:nvPr>
        </p:nvSpPr>
        <p:spPr/>
        <p:txBody>
          <a:bodyPr/>
          <a:lstStyle>
            <a:lvl1pPr>
              <a:defRPr>
                <a:solidFill>
                  <a:schemeClr val="bg1"/>
                </a:solidFill>
              </a:defRPr>
            </a:lvl1pPr>
          </a:lstStyle>
          <a:p>
            <a:fld id="{58AE716E-68DD-2249-A7FA-8AEF0B14DF81}" type="slidenum">
              <a:rPr lang="en-US" smtClean="0"/>
              <a:pPr/>
              <a:t>‹#›</a:t>
            </a:fld>
            <a:endParaRPr lang="en-US" dirty="0"/>
          </a:p>
        </p:txBody>
      </p:sp>
      <p:sp>
        <p:nvSpPr>
          <p:cNvPr id="9" name="Title 8">
            <a:extLst>
              <a:ext uri="{FF2B5EF4-FFF2-40B4-BE49-F238E27FC236}">
                <a16:creationId xmlns:a16="http://schemas.microsoft.com/office/drawing/2014/main" id="{1C37C59D-FB7B-E64A-A13B-3AD1C18E8315}"/>
              </a:ext>
            </a:extLst>
          </p:cNvPr>
          <p:cNvSpPr>
            <a:spLocks noGrp="1"/>
          </p:cNvSpPr>
          <p:nvPr>
            <p:ph type="title" hasCustomPrompt="1"/>
          </p:nvPr>
        </p:nvSpPr>
        <p:spPr>
          <a:xfrm>
            <a:off x="426231" y="65597"/>
            <a:ext cx="11369528" cy="518012"/>
          </a:xfrm>
        </p:spPr>
        <p:txBody>
          <a:bodyPr/>
          <a:lstStyle/>
          <a:p>
            <a:r>
              <a:rPr lang="en-US" dirty="0"/>
              <a:t>Agenda Layout</a:t>
            </a:r>
          </a:p>
        </p:txBody>
      </p:sp>
    </p:spTree>
    <p:extLst>
      <p:ext uri="{BB962C8B-B14F-4D97-AF65-F5344CB8AC3E}">
        <p14:creationId xmlns:p14="http://schemas.microsoft.com/office/powerpoint/2010/main" val="2654153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10" name="Content Placeholder"/>
          <p:cNvSpPr>
            <a:spLocks noGrp="1"/>
          </p:cNvSpPr>
          <p:nvPr>
            <p:ph idx="1" hasCustomPrompt="1"/>
          </p:nvPr>
        </p:nvSpPr>
        <p:spPr>
          <a:xfrm>
            <a:off x="457200" y="980023"/>
            <a:ext cx="11338560" cy="5009297"/>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800" baseline="0"/>
            </a:lvl1pPr>
            <a:lvl2pPr marL="228600" indent="-228600">
              <a:lnSpc>
                <a:spcPct val="105000"/>
              </a:lnSpc>
              <a:spcBef>
                <a:spcPts val="600"/>
              </a:spcBef>
              <a:buFont typeface="Arial" panose="020B0604020202020204" pitchFamily="34" charset="0"/>
              <a:buChar char="•"/>
              <a:defRPr sz="1800"/>
            </a:lvl2pPr>
            <a:lvl3pPr marL="457200" indent="-228600">
              <a:lnSpc>
                <a:spcPct val="105000"/>
              </a:lnSpc>
              <a:spcBef>
                <a:spcPts val="600"/>
              </a:spcBef>
              <a:buFont typeface="Calibri" panose="020F0502020204030204" pitchFamily="34" charset="0"/>
              <a:buChar char="–"/>
              <a:defRPr sz="1800"/>
            </a:lvl3pPr>
            <a:lvl4pPr marL="685800" indent="-228600">
              <a:lnSpc>
                <a:spcPct val="105000"/>
              </a:lnSpc>
              <a:spcBef>
                <a:spcPts val="600"/>
              </a:spcBef>
              <a:buFont typeface="Calibri" panose="020F0502020204030204" pitchFamily="34" charset="0"/>
              <a:buChar char="»"/>
              <a:defRPr sz="1800"/>
            </a:lvl4pPr>
            <a:lvl5pPr marL="914400" indent="-228600">
              <a:lnSpc>
                <a:spcPct val="105000"/>
              </a:lnSpc>
              <a:spcBef>
                <a:spcPts val="600"/>
              </a:spcBef>
              <a:buSzPct val="110000"/>
              <a:buFont typeface="Calibri" panose="020F0502020204030204" pitchFamily="34" charset="0"/>
              <a:buChar char="◦"/>
              <a:defRPr sz="1800"/>
            </a:lvl5pPr>
            <a:lvl6pPr marL="1143000" indent="-228600">
              <a:lnSpc>
                <a:spcPct val="105000"/>
              </a:lnSpc>
              <a:spcBef>
                <a:spcPts val="600"/>
              </a:spcBef>
              <a:buFont typeface="Calibri" panose="020F0502020204030204" pitchFamily="34" charset="0"/>
              <a:buChar char="›"/>
              <a:defRPr sz="18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dirty="0"/>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A51F26CF-1A48-794B-9C21-7C6E02560105}"/>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8" name="Source Placeholder">
            <a:extLst>
              <a:ext uri="{FF2B5EF4-FFF2-40B4-BE49-F238E27FC236}">
                <a16:creationId xmlns:a16="http://schemas.microsoft.com/office/drawing/2014/main" id="{9C6C14CB-B6F7-8A46-99AB-D48EB79F9B1B}"/>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E31CB4A3-45AF-EF47-8BFC-558B24345D7A}"/>
              </a:ext>
            </a:extLst>
          </p:cNvPr>
          <p:cNvSpPr>
            <a:spLocks noGrp="1"/>
          </p:cNvSpPr>
          <p:nvPr>
            <p:ph type="title" hasCustomPrompt="1"/>
          </p:nvPr>
        </p:nvSpPr>
        <p:spPr>
          <a:xfrm>
            <a:off x="426230" y="65597"/>
            <a:ext cx="11369529" cy="518012"/>
          </a:xfrm>
        </p:spPr>
        <p:txBody>
          <a:bodyPr/>
          <a:lstStyle/>
          <a:p>
            <a:r>
              <a:rPr lang="en-US" dirty="0"/>
              <a:t>Text Heavy Layout for Instructional Text</a:t>
            </a:r>
          </a:p>
        </p:txBody>
      </p:sp>
    </p:spTree>
    <p:extLst>
      <p:ext uri="{BB962C8B-B14F-4D97-AF65-F5344CB8AC3E}">
        <p14:creationId xmlns:p14="http://schemas.microsoft.com/office/powerpoint/2010/main" val="22317608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0" name="Content Placeholder 39"/>
          <p:cNvSpPr>
            <a:spLocks noGrp="1"/>
          </p:cNvSpPr>
          <p:nvPr>
            <p:ph sz="quarter" idx="15" hasCustomPrompt="1"/>
          </p:nvPr>
        </p:nvSpPr>
        <p:spPr>
          <a:xfrm>
            <a:off x="457200" y="980023"/>
            <a:ext cx="11338560" cy="5009297"/>
          </a:xfrm>
        </p:spPr>
        <p:txBody>
          <a:body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2136835A-56E9-EE45-B1B0-9DD5E9A035FD}"/>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0A175C98-CDFC-AA4D-9485-1FF4454D5C6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00A1DC8C-D41E-334A-8354-0FD435937F19}"/>
              </a:ext>
            </a:extLst>
          </p:cNvPr>
          <p:cNvSpPr>
            <a:spLocks noGrp="1"/>
          </p:cNvSpPr>
          <p:nvPr>
            <p:ph type="title" hasCustomPrompt="1"/>
          </p:nvPr>
        </p:nvSpPr>
        <p:spPr>
          <a:xfrm>
            <a:off x="426230" y="65597"/>
            <a:ext cx="11369529" cy="518012"/>
          </a:xfrm>
        </p:spPr>
        <p:txBody>
          <a:bodyPr/>
          <a:lstStyle/>
          <a:p>
            <a:r>
              <a:rPr lang="en-US" dirty="0"/>
              <a:t>The Title and Content Layout Is Used for Bullet Lists, Tables, Graphs, SmartArt, or Pictures</a:t>
            </a:r>
          </a:p>
        </p:txBody>
      </p:sp>
    </p:spTree>
    <p:extLst>
      <p:ext uri="{BB962C8B-B14F-4D97-AF65-F5344CB8AC3E}">
        <p14:creationId xmlns:p14="http://schemas.microsoft.com/office/powerpoint/2010/main" val="42384961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Left Content"/>
          <p:cNvSpPr>
            <a:spLocks noGrp="1"/>
          </p:cNvSpPr>
          <p:nvPr>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C8D6A8D6-00BE-5D43-B065-490719221EAB}"/>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45527EC8-1222-F949-905C-A0AF786DFD73}"/>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96CE85D6-07A6-764C-935E-9845D6301AED}"/>
              </a:ext>
            </a:extLst>
          </p:cNvPr>
          <p:cNvSpPr>
            <a:spLocks noGrp="1"/>
          </p:cNvSpPr>
          <p:nvPr>
            <p:ph type="title" hasCustomPrompt="1"/>
          </p:nvPr>
        </p:nvSpPr>
        <p:spPr>
          <a:xfrm>
            <a:off x="426230" y="65597"/>
            <a:ext cx="11369529" cy="518012"/>
          </a:xfrm>
        </p:spPr>
        <p:txBody>
          <a:bodyPr/>
          <a:lstStyle/>
          <a:p>
            <a:r>
              <a:rPr lang="en-US" dirty="0"/>
              <a:t>The Two Content Layout Can Have a Bullet List, Table, Graph, SmartArt, or Picture on Either Side</a:t>
            </a:r>
          </a:p>
        </p:txBody>
      </p:sp>
    </p:spTree>
    <p:extLst>
      <p:ext uri="{BB962C8B-B14F-4D97-AF65-F5344CB8AC3E}">
        <p14:creationId xmlns:p14="http://schemas.microsoft.com/office/powerpoint/2010/main" val="17433568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a:xfrm>
            <a:off x="457200" y="980023"/>
            <a:ext cx="11338560" cy="5009297"/>
          </a:xfrm>
        </p:spPr>
        <p:txBody>
          <a:bodyPr>
            <a:noAutofit/>
          </a:bodyPr>
          <a:lstStyle>
            <a:lvl1pPr marL="0" indent="0">
              <a:lnSpc>
                <a:spcPct val="125000"/>
              </a:lnSpc>
              <a:spcBef>
                <a:spcPts val="1800"/>
              </a:spcBef>
              <a:buClr>
                <a:schemeClr val="tx1"/>
              </a:buClr>
              <a:buNone/>
              <a:defRPr sz="2000">
                <a:solidFill>
                  <a:schemeClr val="tx1"/>
                </a:solidFill>
              </a:defRPr>
            </a:lvl1pPr>
            <a:lvl2pPr marL="320040" indent="-320040">
              <a:lnSpc>
                <a:spcPct val="125000"/>
              </a:lnSpc>
              <a:spcBef>
                <a:spcPts val="1800"/>
              </a:spcBef>
              <a:buClr>
                <a:schemeClr val="tx1"/>
              </a:buClr>
              <a:buFont typeface="Times New Roman" panose="02020603050405020304" pitchFamily="18" charset="0"/>
              <a:buChar char="•"/>
              <a:defRPr sz="2000">
                <a:solidFill>
                  <a:schemeClr val="tx1"/>
                </a:solidFill>
              </a:defRPr>
            </a:lvl2pPr>
            <a:lvl3pPr marL="640080" indent="-320040">
              <a:lnSpc>
                <a:spcPct val="125000"/>
              </a:lnSpc>
              <a:spcBef>
                <a:spcPts val="1800"/>
              </a:spcBef>
              <a:buClr>
                <a:schemeClr val="tx1"/>
              </a:buClr>
              <a:buFont typeface="Arial Narrow" panose="020B0606020202030204" pitchFamily="34" charset="0"/>
              <a:buChar char="–"/>
              <a:defRPr sz="2000">
                <a:solidFill>
                  <a:schemeClr val="tx1"/>
                </a:solidFill>
              </a:defRPr>
            </a:lvl3pPr>
            <a:lvl4pPr marL="960120" indent="-320040">
              <a:lnSpc>
                <a:spcPct val="125000"/>
              </a:lnSpc>
              <a:spcBef>
                <a:spcPts val="1800"/>
              </a:spcBef>
              <a:buClr>
                <a:schemeClr val="tx1"/>
              </a:buClr>
              <a:buFont typeface="Arial Narrow" panose="020B0606020202030204" pitchFamily="34" charset="0"/>
              <a:buChar char="»"/>
              <a:defRPr sz="2000">
                <a:solidFill>
                  <a:schemeClr val="tx1"/>
                </a:solidFill>
              </a:defRPr>
            </a:lvl4pPr>
            <a:lvl5pPr marL="1280160" indent="-320040">
              <a:lnSpc>
                <a:spcPct val="125000"/>
              </a:lnSpc>
              <a:spcBef>
                <a:spcPts val="1800"/>
              </a:spcBef>
              <a:buClr>
                <a:schemeClr val="tx1"/>
              </a:buClr>
              <a:buFont typeface="Arial Narrow" panose="020B0606020202030204" pitchFamily="34" charset="0"/>
              <a:buChar char="◦"/>
              <a:defRPr sz="2000">
                <a:solidFill>
                  <a:schemeClr val="tx1"/>
                </a:solidFill>
              </a:defRPr>
            </a:lvl5pPr>
            <a:lvl6pPr marL="1600200" indent="-320040">
              <a:lnSpc>
                <a:spcPct val="125000"/>
              </a:lnSpc>
              <a:spcBef>
                <a:spcPts val="1800"/>
              </a:spcBef>
              <a:buClr>
                <a:schemeClr val="tx1"/>
              </a:buClr>
              <a:buFont typeface="Arial Narrow" panose="020B0606020202030204" pitchFamily="34" charset="0"/>
              <a:buChar char="›"/>
              <a:defRPr sz="20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32ABFD87-0274-934C-BAF8-C5C56759CF24}"/>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96B7CE75-C247-5442-9E44-15220416207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DD45E51C-5E98-2343-A611-87D4F71B7A49}"/>
              </a:ext>
            </a:extLst>
          </p:cNvPr>
          <p:cNvSpPr>
            <a:spLocks noGrp="1"/>
          </p:cNvSpPr>
          <p:nvPr>
            <p:ph type="title" hasCustomPrompt="1"/>
          </p:nvPr>
        </p:nvSpPr>
        <p:spPr>
          <a:xfrm>
            <a:off x="426230" y="65597"/>
            <a:ext cx="11369529" cy="518012"/>
          </a:xfrm>
        </p:spPr>
        <p:txBody>
          <a:bodyPr/>
          <a:lstStyle/>
          <a:p>
            <a:r>
              <a:rPr lang="en-US" dirty="0"/>
              <a:t>First Level No Bullet Layout</a:t>
            </a:r>
          </a:p>
        </p:txBody>
      </p:sp>
    </p:spTree>
    <p:extLst>
      <p:ext uri="{BB962C8B-B14F-4D97-AF65-F5344CB8AC3E}">
        <p14:creationId xmlns:p14="http://schemas.microsoft.com/office/powerpoint/2010/main" val="13096991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5" name="Content Placeholder 4"/>
          <p:cNvSpPr>
            <a:spLocks noGrp="1"/>
          </p:cNvSpPr>
          <p:nvPr>
            <p:ph sz="quarter" idx="17" hasCustomPrompt="1"/>
          </p:nvPr>
        </p:nvSpPr>
        <p:spPr>
          <a:xfrm>
            <a:off x="457200" y="2312348"/>
            <a:ext cx="11338560" cy="3705963"/>
          </a:xfrm>
        </p:spPr>
        <p:txBody>
          <a:bodyPr>
            <a:normAutofit/>
          </a:bodyPr>
          <a:lstStyle>
            <a:lvl1pPr>
              <a:lnSpc>
                <a:spcPct val="105000"/>
              </a:lnSpc>
              <a:spcBef>
                <a:spcPts val="450"/>
              </a:spcBef>
              <a:defRPr sz="1800"/>
            </a:lvl1pPr>
            <a:lvl2pPr>
              <a:lnSpc>
                <a:spcPct val="105000"/>
              </a:lnSpc>
              <a:spcBef>
                <a:spcPts val="450"/>
              </a:spcBef>
              <a:defRPr sz="1800"/>
            </a:lvl2pPr>
            <a:lvl3pPr>
              <a:lnSpc>
                <a:spcPct val="105000"/>
              </a:lnSpc>
              <a:spcBef>
                <a:spcPts val="450"/>
              </a:spcBef>
              <a:defRPr sz="1800"/>
            </a:lvl3pPr>
            <a:lvl4pPr>
              <a:lnSpc>
                <a:spcPct val="105000"/>
              </a:lnSpc>
              <a:spcBef>
                <a:spcPts val="450"/>
              </a:spcBef>
              <a:defRPr sz="1800"/>
            </a:lvl4pPr>
            <a:lvl5pPr>
              <a:lnSpc>
                <a:spcPct val="105000"/>
              </a:lnSpc>
              <a:spcBef>
                <a:spcPts val="450"/>
              </a:spcBef>
              <a:defRPr sz="18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hasCustomPrompt="1"/>
          </p:nvPr>
        </p:nvSpPr>
        <p:spPr>
          <a:xfrm>
            <a:off x="457200" y="986467"/>
            <a:ext cx="11338560" cy="1273170"/>
          </a:xfrm>
        </p:spPr>
        <p:txBody>
          <a:bodyPr>
            <a:normAutofit/>
          </a:bodyPr>
          <a:lstStyle>
            <a:lvl1pPr marL="0" indent="0">
              <a:lnSpc>
                <a:spcPct val="105000"/>
              </a:lnSpc>
              <a:spcBef>
                <a:spcPts val="0"/>
              </a:spcBef>
              <a:buNone/>
              <a:defRPr sz="1800" baseline="0"/>
            </a:lvl1pPr>
            <a:lvl2pPr>
              <a:defRPr sz="1350"/>
            </a:lvl2pPr>
            <a:lvl3pPr>
              <a:defRPr sz="1350"/>
            </a:lvl3pPr>
            <a:lvl4pPr>
              <a:defRPr sz="1350"/>
            </a:lvl4pPr>
            <a:lvl5pPr>
              <a:defRPr sz="1350"/>
            </a:lvl5pPr>
          </a:lstStyle>
          <a:p>
            <a:pPr lvl="0"/>
            <a:r>
              <a:rPr lang="en-US" dirty="0"/>
              <a:t>Click here to add a short lead-in paragraph. Text will shrink to fit this placeholder.</a:t>
            </a:r>
          </a:p>
        </p:txBody>
      </p:sp>
      <p:sp>
        <p:nvSpPr>
          <p:cNvPr id="2" name="Slide Number Placeholder 1">
            <a:extLst>
              <a:ext uri="{FF2B5EF4-FFF2-40B4-BE49-F238E27FC236}">
                <a16:creationId xmlns:a16="http://schemas.microsoft.com/office/drawing/2014/main" id="{2BFB0829-9685-F248-860C-9484671F053B}"/>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E2121428-62BC-4147-BDE1-A15E6E2B6A46}"/>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B3D4FF62-E393-0B4D-9D66-77CFE070294B}"/>
              </a:ext>
            </a:extLst>
          </p:cNvPr>
          <p:cNvSpPr>
            <a:spLocks noGrp="1"/>
          </p:cNvSpPr>
          <p:nvPr>
            <p:ph type="title" hasCustomPrompt="1"/>
          </p:nvPr>
        </p:nvSpPr>
        <p:spPr>
          <a:xfrm>
            <a:off x="426230" y="65597"/>
            <a:ext cx="11369529" cy="518012"/>
          </a:xfrm>
        </p:spPr>
        <p:txBody>
          <a:bodyPr/>
          <a:lstStyle/>
          <a:p>
            <a:r>
              <a:rPr lang="en-US" dirty="0"/>
              <a:t>Object With Lead-In Text Layout Is Used With Tables, Graphs, SmartArt, or Pictures</a:t>
            </a:r>
          </a:p>
        </p:txBody>
      </p:sp>
    </p:spTree>
    <p:extLst>
      <p:ext uri="{BB962C8B-B14F-4D97-AF65-F5344CB8AC3E}">
        <p14:creationId xmlns:p14="http://schemas.microsoft.com/office/powerpoint/2010/main" val="13712000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Gray Background, Two Content">
    <p:spTree>
      <p:nvGrpSpPr>
        <p:cNvPr id="1" name=""/>
        <p:cNvGrpSpPr/>
        <p:nvPr/>
      </p:nvGrpSpPr>
      <p:grpSpPr>
        <a:xfrm>
          <a:off x="0" y="0"/>
          <a:ext cx="0" cy="0"/>
          <a:chOff x="0" y="0"/>
          <a:chExt cx="0" cy="0"/>
        </a:xfrm>
      </p:grpSpPr>
      <p:sp>
        <p:nvSpPr>
          <p:cNvPr id="18" name="grey box">
            <a:extLst>
              <a:ext uri="{FF2B5EF4-FFF2-40B4-BE49-F238E27FC236}">
                <a16:creationId xmlns:a16="http://schemas.microsoft.com/office/drawing/2014/main" id="{B4E37216-58C4-164D-BEEA-DEAE99E52FE4}"/>
              </a:ext>
            </a:extLst>
          </p:cNvPr>
          <p:cNvSpPr/>
          <p:nvPr userDrawn="1"/>
        </p:nvSpPr>
        <p:spPr>
          <a:xfrm>
            <a:off x="0" y="691717"/>
            <a:ext cx="12192000" cy="6166283"/>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sp>
        <p:nvSpPr>
          <p:cNvPr id="20" name="Rectangle 19">
            <a:extLst>
              <a:ext uri="{FF2B5EF4-FFF2-40B4-BE49-F238E27FC236}">
                <a16:creationId xmlns:a16="http://schemas.microsoft.com/office/drawing/2014/main" id="{9124082D-CB5C-1E42-AF6C-30D1C8650F2C}"/>
              </a:ext>
            </a:extLst>
          </p:cNvPr>
          <p:cNvSpPr/>
          <p:nvPr userDrawn="1"/>
        </p:nvSpPr>
        <p:spPr>
          <a:xfrm>
            <a:off x="0" y="645999"/>
            <a:ext cx="12191021" cy="4571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3" name="Group 12">
            <a:extLst>
              <a:ext uri="{FF2B5EF4-FFF2-40B4-BE49-F238E27FC236}">
                <a16:creationId xmlns:a16="http://schemas.microsoft.com/office/drawing/2014/main" id="{9DE10EC8-A791-DA49-BF74-AF89B39DA85C}"/>
              </a:ext>
            </a:extLst>
          </p:cNvPr>
          <p:cNvGrpSpPr/>
          <p:nvPr userDrawn="1"/>
        </p:nvGrpSpPr>
        <p:grpSpPr>
          <a:xfrm>
            <a:off x="-979" y="6220502"/>
            <a:ext cx="12192000" cy="637498"/>
            <a:chOff x="0" y="6220502"/>
            <a:chExt cx="9144000" cy="637498"/>
          </a:xfrm>
        </p:grpSpPr>
        <p:sp>
          <p:nvSpPr>
            <p:cNvPr id="14" name="Rectangle 13">
              <a:extLst>
                <a:ext uri="{FF2B5EF4-FFF2-40B4-BE49-F238E27FC236}">
                  <a16:creationId xmlns:a16="http://schemas.microsoft.com/office/drawing/2014/main" id="{D56471C4-79F3-A344-A04B-C32EE4E58A31}"/>
                </a:ext>
              </a:extLst>
            </p:cNvPr>
            <p:cNvSpPr/>
            <p:nvPr userDrawn="1"/>
          </p:nvSpPr>
          <p:spPr>
            <a:xfrm>
              <a:off x="0" y="6220502"/>
              <a:ext cx="9144000" cy="130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5" name="Rectangle 14">
              <a:extLst>
                <a:ext uri="{FF2B5EF4-FFF2-40B4-BE49-F238E27FC236}">
                  <a16:creationId xmlns:a16="http://schemas.microsoft.com/office/drawing/2014/main" id="{7BD76796-5358-AA49-9752-F0498D104AA0}"/>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3" name="Left Content"/>
          <p:cNvSpPr>
            <a:spLocks noGrp="1"/>
          </p:cNvSpPr>
          <p:nvPr userDrawn="1">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userDrawn="1">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1277F60B-F39B-6B4E-851A-04D5FFBE6911}"/>
              </a:ext>
            </a:extLst>
          </p:cNvPr>
          <p:cNvSpPr>
            <a:spLocks noGrp="1"/>
          </p:cNvSpPr>
          <p:nvPr userDrawn="1">
            <p:ph type="sldNum" sz="quarter" idx="17"/>
          </p:nvPr>
        </p:nvSpPr>
        <p:spPr/>
        <p:txBody>
          <a:bodyPr/>
          <a:lstStyle/>
          <a:p>
            <a:fld id="{58AE716E-68DD-2249-A7FA-8AEF0B14DF81}" type="slidenum">
              <a:rPr lang="en-US" smtClean="0"/>
              <a:pPr/>
              <a:t>‹#›</a:t>
            </a:fld>
            <a:endParaRPr lang="en-US" dirty="0"/>
          </a:p>
        </p:txBody>
      </p:sp>
      <p:sp>
        <p:nvSpPr>
          <p:cNvPr id="19" name="Source Placeholder">
            <a:extLst>
              <a:ext uri="{FF2B5EF4-FFF2-40B4-BE49-F238E27FC236}">
                <a16:creationId xmlns:a16="http://schemas.microsoft.com/office/drawing/2014/main" id="{1A78C9DE-19FC-5749-BB3E-BFB5A1B1D17A}"/>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FB497758-7EF7-3345-9DCD-410E7568B8DC}"/>
              </a:ext>
            </a:extLst>
          </p:cNvPr>
          <p:cNvSpPr>
            <a:spLocks noGrp="1"/>
          </p:cNvSpPr>
          <p:nvPr>
            <p:ph type="title" hasCustomPrompt="1"/>
          </p:nvPr>
        </p:nvSpPr>
        <p:spPr>
          <a:xfrm>
            <a:off x="426230" y="65597"/>
            <a:ext cx="11369529" cy="518012"/>
          </a:xfrm>
        </p:spPr>
        <p:txBody>
          <a:bodyPr/>
          <a:lstStyle>
            <a:lvl1pPr>
              <a:defRPr>
                <a:solidFill>
                  <a:schemeClr val="accent1"/>
                </a:solidFill>
              </a:defRPr>
            </a:lvl1pPr>
          </a:lstStyle>
          <a:p>
            <a:r>
              <a:rPr lang="en-US" dirty="0"/>
              <a:t>Colored Background, Two Content Layout</a:t>
            </a:r>
          </a:p>
        </p:txBody>
      </p:sp>
      <p:pic>
        <p:nvPicPr>
          <p:cNvPr id="27" name="Picture 26" descr="A picture containing drawing&#10;&#10;Description automatically generated">
            <a:extLst>
              <a:ext uri="{FF2B5EF4-FFF2-40B4-BE49-F238E27FC236}">
                <a16:creationId xmlns:a16="http://schemas.microsoft.com/office/drawing/2014/main" id="{39A4E60C-1183-4047-B1D5-5C6FBAF55D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9111052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5" name="Content"/>
          <p:cNvSpPr>
            <a:spLocks noGrp="1"/>
          </p:cNvSpPr>
          <p:nvPr>
            <p:ph sz="quarter" idx="17" hasCustomPrompt="1"/>
          </p:nvPr>
        </p:nvSpPr>
        <p:spPr>
          <a:xfrm>
            <a:off x="457200" y="980023"/>
            <a:ext cx="11338560" cy="5009297"/>
          </a:xfrm>
        </p:spPr>
        <p:txBody>
          <a:bodyPr>
            <a:normAutofit/>
          </a:bodyPr>
          <a:lstStyle>
            <a:lvl1pPr marL="457200" indent="-457200">
              <a:lnSpc>
                <a:spcPct val="105000"/>
              </a:lnSpc>
              <a:spcBef>
                <a:spcPts val="600"/>
              </a:spcBef>
              <a:buClr>
                <a:schemeClr val="tx2"/>
              </a:buClr>
              <a:buFont typeface="+mj-lt"/>
              <a:buAutoNum type="arabicPeriod"/>
              <a:defRPr sz="2000" baseline="0"/>
            </a:lvl1pPr>
            <a:lvl2pPr marL="914400" indent="-457200">
              <a:lnSpc>
                <a:spcPct val="105000"/>
              </a:lnSpc>
              <a:spcBef>
                <a:spcPts val="600"/>
              </a:spcBef>
              <a:buClr>
                <a:schemeClr val="tx2"/>
              </a:buClr>
              <a:buFont typeface="+mj-lt"/>
              <a:buAutoNum type="alphaLcPeriod"/>
              <a:defRPr sz="2000"/>
            </a:lvl2pPr>
            <a:lvl3pPr marL="1371600" indent="-457200">
              <a:lnSpc>
                <a:spcPct val="105000"/>
              </a:lnSpc>
              <a:spcBef>
                <a:spcPts val="600"/>
              </a:spcBef>
              <a:buClr>
                <a:schemeClr val="tx2"/>
              </a:buClr>
              <a:buFont typeface="+mj-lt"/>
              <a:buAutoNum type="romanLcPeriod"/>
              <a:defRPr sz="2000"/>
            </a:lvl3pPr>
            <a:lvl4pPr marL="1828800" indent="-457200">
              <a:lnSpc>
                <a:spcPct val="105000"/>
              </a:lnSpc>
              <a:spcBef>
                <a:spcPts val="600"/>
              </a:spcBef>
              <a:buClr>
                <a:schemeClr val="tx2"/>
              </a:buClr>
              <a:buSzPct val="100000"/>
              <a:buFont typeface="+mj-lt"/>
              <a:buAutoNum type="arabicParenR"/>
              <a:defRPr sz="2000"/>
            </a:lvl4pPr>
            <a:lvl5pPr marL="2286000" indent="-457200">
              <a:lnSpc>
                <a:spcPct val="105000"/>
              </a:lnSpc>
              <a:spcBef>
                <a:spcPts val="600"/>
              </a:spcBef>
              <a:buClr>
                <a:schemeClr val="tx2"/>
              </a:buClr>
              <a:buFont typeface="+mj-lt"/>
              <a:buAutoNum type="alphaLcParenR"/>
              <a:defRPr sz="20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BFA943DE-30D8-3C44-BAD4-F714ADCDCC99}"/>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8" name="Title 7">
            <a:extLst>
              <a:ext uri="{FF2B5EF4-FFF2-40B4-BE49-F238E27FC236}">
                <a16:creationId xmlns:a16="http://schemas.microsoft.com/office/drawing/2014/main" id="{7C0178C2-F4D1-FC47-9325-665EBB4F63A3}"/>
              </a:ext>
            </a:extLst>
          </p:cNvPr>
          <p:cNvSpPr>
            <a:spLocks noGrp="1"/>
          </p:cNvSpPr>
          <p:nvPr>
            <p:ph type="title" hasCustomPrompt="1"/>
          </p:nvPr>
        </p:nvSpPr>
        <p:spPr>
          <a:xfrm>
            <a:off x="426230" y="65597"/>
            <a:ext cx="11369529" cy="518012"/>
          </a:xfrm>
        </p:spPr>
        <p:txBody>
          <a:bodyPr/>
          <a:lstStyle/>
          <a:p>
            <a:r>
              <a:rPr lang="en-US" dirty="0"/>
              <a:t>Ordered List Layout</a:t>
            </a:r>
          </a:p>
        </p:txBody>
      </p:sp>
    </p:spTree>
    <p:extLst>
      <p:ext uri="{BB962C8B-B14F-4D97-AF65-F5344CB8AC3E}">
        <p14:creationId xmlns:p14="http://schemas.microsoft.com/office/powerpoint/2010/main" val="3723161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4" name="Text Placeholder"/>
          <p:cNvSpPr>
            <a:spLocks noGrp="1"/>
          </p:cNvSpPr>
          <p:nvPr>
            <p:ph type="body" sz="quarter" idx="10" hasCustomPrompt="1"/>
          </p:nvPr>
        </p:nvSpPr>
        <p:spPr>
          <a:xfrm>
            <a:off x="457199" y="980024"/>
            <a:ext cx="11338560" cy="5192175"/>
          </a:xfrm>
        </p:spPr>
        <p:txBody>
          <a:bodyPr tIns="0" anchor="t" anchorCtr="0">
            <a:normAutofit/>
          </a:bodyPr>
          <a:lstStyle>
            <a:lvl1pPr marL="457200" indent="-457200">
              <a:lnSpc>
                <a:spcPct val="100000"/>
              </a:lnSpc>
              <a:spcBef>
                <a:spcPts val="3000"/>
              </a:spcBef>
              <a:buClr>
                <a:schemeClr val="tx1"/>
              </a:buClr>
              <a:buFont typeface="+mj-lt"/>
              <a:buAutoNum type="arabicPeriod"/>
              <a:defRPr sz="2200" baseline="0"/>
            </a:lvl1pPr>
            <a:lvl2pPr marL="914400" indent="-457200">
              <a:lnSpc>
                <a:spcPct val="100000"/>
              </a:lnSpc>
              <a:spcBef>
                <a:spcPts val="1200"/>
              </a:spcBef>
              <a:buClr>
                <a:schemeClr val="tx1"/>
              </a:buClr>
              <a:buFont typeface="+mj-lt"/>
              <a:buAutoNum type="alphaLcPeriod"/>
              <a:defRPr sz="2200"/>
            </a:lvl2pPr>
            <a:lvl3pPr marL="1371600" indent="-457200">
              <a:lnSpc>
                <a:spcPct val="100000"/>
              </a:lnSpc>
              <a:spcBef>
                <a:spcPts val="1200"/>
              </a:spcBef>
              <a:buClr>
                <a:schemeClr val="tx1"/>
              </a:buClr>
              <a:buFont typeface="+mj-lt"/>
              <a:buAutoNum type="romanLcPeriod"/>
              <a:defRPr sz="2200"/>
            </a:lvl3pPr>
            <a:lvl4pPr marL="1828800" indent="-457200">
              <a:lnSpc>
                <a:spcPct val="100000"/>
              </a:lnSpc>
              <a:spcBef>
                <a:spcPts val="1200"/>
              </a:spcBef>
              <a:buClr>
                <a:schemeClr val="tx1"/>
              </a:buClr>
              <a:buSzPct val="100000"/>
              <a:buFont typeface="+mj-lt"/>
              <a:buAutoNum type="arabicParenR"/>
              <a:defRPr sz="2200" baseline="0"/>
            </a:lvl4pPr>
            <a:lvl5pPr marL="2286000" indent="-457200">
              <a:lnSpc>
                <a:spcPct val="100000"/>
              </a:lnSpc>
              <a:spcBef>
                <a:spcPts val="1200"/>
              </a:spcBef>
              <a:buClr>
                <a:schemeClr val="tx1"/>
              </a:buClr>
              <a:buFont typeface="+mj-lt"/>
              <a:buAutoNum type="alphaLcParenR"/>
              <a:defRPr sz="2200"/>
            </a:lvl5pPr>
          </a:lstStyle>
          <a:p>
            <a:pPr lvl="0"/>
            <a:r>
              <a:rPr lang="en-US" dirty="0"/>
              <a:t>Click to insert agenda items.</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Second agenda item</a:t>
            </a:r>
          </a:p>
          <a:p>
            <a:pPr lvl="0"/>
            <a:r>
              <a:rPr lang="en-US" dirty="0"/>
              <a:t>Third agenda item</a:t>
            </a:r>
          </a:p>
        </p:txBody>
      </p:sp>
      <p:sp>
        <p:nvSpPr>
          <p:cNvPr id="6" name="Slide Number Placeholder 5">
            <a:extLst>
              <a:ext uri="{FF2B5EF4-FFF2-40B4-BE49-F238E27FC236}">
                <a16:creationId xmlns:a16="http://schemas.microsoft.com/office/drawing/2014/main" id="{59965809-73B4-254D-A68C-E7B755C89E3A}"/>
              </a:ext>
            </a:extLst>
          </p:cNvPr>
          <p:cNvSpPr>
            <a:spLocks noGrp="1"/>
          </p:cNvSpPr>
          <p:nvPr>
            <p:ph type="sldNum" sz="quarter" idx="11"/>
          </p:nvPr>
        </p:nvSpPr>
        <p:spPr/>
        <p:txBody>
          <a:bodyPr/>
          <a:lstStyle>
            <a:lvl1pPr>
              <a:defRPr>
                <a:solidFill>
                  <a:schemeClr val="bg1"/>
                </a:solidFill>
              </a:defRPr>
            </a:lvl1pPr>
          </a:lstStyle>
          <a:p>
            <a:fld id="{58AE716E-68DD-2249-A7FA-8AEF0B14DF81}" type="slidenum">
              <a:rPr lang="en-US" smtClean="0"/>
              <a:pPr/>
              <a:t>‹#›</a:t>
            </a:fld>
            <a:endParaRPr lang="en-US" dirty="0"/>
          </a:p>
        </p:txBody>
      </p:sp>
      <p:sp>
        <p:nvSpPr>
          <p:cNvPr id="9" name="Title 8">
            <a:extLst>
              <a:ext uri="{FF2B5EF4-FFF2-40B4-BE49-F238E27FC236}">
                <a16:creationId xmlns:a16="http://schemas.microsoft.com/office/drawing/2014/main" id="{1C37C59D-FB7B-E64A-A13B-3AD1C18E8315}"/>
              </a:ext>
            </a:extLst>
          </p:cNvPr>
          <p:cNvSpPr>
            <a:spLocks noGrp="1"/>
          </p:cNvSpPr>
          <p:nvPr>
            <p:ph type="title" hasCustomPrompt="1"/>
          </p:nvPr>
        </p:nvSpPr>
        <p:spPr>
          <a:xfrm>
            <a:off x="426231" y="65597"/>
            <a:ext cx="11369528" cy="518012"/>
          </a:xfrm>
        </p:spPr>
        <p:txBody>
          <a:bodyPr/>
          <a:lstStyle/>
          <a:p>
            <a:r>
              <a:rPr lang="en-US" dirty="0"/>
              <a:t>Agenda Layout</a:t>
            </a:r>
          </a:p>
        </p:txBody>
      </p:sp>
    </p:spTree>
    <p:extLst>
      <p:ext uri="{BB962C8B-B14F-4D97-AF65-F5344CB8AC3E}">
        <p14:creationId xmlns:p14="http://schemas.microsoft.com/office/powerpoint/2010/main" val="3412553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14" name="Left Content"/>
          <p:cNvSpPr>
            <a:spLocks noGrp="1"/>
          </p:cNvSpPr>
          <p:nvPr>
            <p:ph sz="quarter" idx="18" hasCustomPrompt="1"/>
          </p:nvPr>
        </p:nvSpPr>
        <p:spPr>
          <a:xfrm>
            <a:off x="457200"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ight Content"/>
          <p:cNvSpPr>
            <a:spLocks noGrp="1"/>
          </p:cNvSpPr>
          <p:nvPr>
            <p:ph sz="quarter" idx="19" hasCustomPrompt="1"/>
          </p:nvPr>
        </p:nvSpPr>
        <p:spPr>
          <a:xfrm>
            <a:off x="6227064"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21920307-3693-814B-9504-81A5CEE2BCA7}"/>
              </a:ext>
            </a:extLst>
          </p:cNvPr>
          <p:cNvSpPr>
            <a:spLocks noGrp="1"/>
          </p:cNvSpPr>
          <p:nvPr>
            <p:ph type="sldNum" sz="quarter" idx="20"/>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DFB739CD-B3C5-CB47-AD1D-4BCB9FD362CC}"/>
              </a:ext>
            </a:extLst>
          </p:cNvPr>
          <p:cNvSpPr>
            <a:spLocks noGrp="1"/>
          </p:cNvSpPr>
          <p:nvPr>
            <p:ph type="title" hasCustomPrompt="1"/>
          </p:nvPr>
        </p:nvSpPr>
        <p:spPr>
          <a:xfrm>
            <a:off x="426230" y="65597"/>
            <a:ext cx="11369529" cy="518012"/>
          </a:xfrm>
        </p:spPr>
        <p:txBody>
          <a:bodyPr/>
          <a:lstStyle/>
          <a:p>
            <a:r>
              <a:rPr lang="en-US" dirty="0"/>
              <a:t>Two Content Ordered List Layout</a:t>
            </a:r>
          </a:p>
        </p:txBody>
      </p:sp>
    </p:spTree>
    <p:extLst>
      <p:ext uri="{BB962C8B-B14F-4D97-AF65-F5344CB8AC3E}">
        <p14:creationId xmlns:p14="http://schemas.microsoft.com/office/powerpoint/2010/main" val="34817354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Photo Right">
    <p:spTree>
      <p:nvGrpSpPr>
        <p:cNvPr id="1" name=""/>
        <p:cNvGrpSpPr/>
        <p:nvPr/>
      </p:nvGrpSpPr>
      <p:grpSpPr>
        <a:xfrm>
          <a:off x="0" y="0"/>
          <a:ext cx="0" cy="0"/>
          <a:chOff x="0" y="0"/>
          <a:chExt cx="0" cy="0"/>
        </a:xfrm>
      </p:grpSpPr>
      <p:sp>
        <p:nvSpPr>
          <p:cNvPr id="19" name="grey box">
            <a:extLst>
              <a:ext uri="{FF2B5EF4-FFF2-40B4-BE49-F238E27FC236}">
                <a16:creationId xmlns:a16="http://schemas.microsoft.com/office/drawing/2014/main" id="{A0108988-471C-AC44-89A7-198C88D416B1}"/>
              </a:ext>
            </a:extLst>
          </p:cNvPr>
          <p:cNvSpPr/>
          <p:nvPr userDrawn="1"/>
        </p:nvSpPr>
        <p:spPr>
          <a:xfrm>
            <a:off x="-979" y="0"/>
            <a:ext cx="6096000" cy="6858000"/>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0" name="Group 9">
            <a:extLst>
              <a:ext uri="{FF2B5EF4-FFF2-40B4-BE49-F238E27FC236}">
                <a16:creationId xmlns:a16="http://schemas.microsoft.com/office/drawing/2014/main" id="{FFFADB4B-37BB-0241-8746-C5816773B9B0}"/>
              </a:ext>
            </a:extLst>
          </p:cNvPr>
          <p:cNvGrpSpPr/>
          <p:nvPr userDrawn="1"/>
        </p:nvGrpSpPr>
        <p:grpSpPr>
          <a:xfrm>
            <a:off x="0" y="6240306"/>
            <a:ext cx="12192000" cy="632182"/>
            <a:chOff x="0" y="6225818"/>
            <a:chExt cx="9144000" cy="632182"/>
          </a:xfrm>
        </p:grpSpPr>
        <p:sp>
          <p:nvSpPr>
            <p:cNvPr id="11" name="Rectangle 10">
              <a:extLst>
                <a:ext uri="{FF2B5EF4-FFF2-40B4-BE49-F238E27FC236}">
                  <a16:creationId xmlns:a16="http://schemas.microsoft.com/office/drawing/2014/main" id="{386A22AF-67D5-F543-A159-755B8EF4003D}"/>
                </a:ext>
              </a:extLst>
            </p:cNvPr>
            <p:cNvSpPr/>
            <p:nvPr userDrawn="1"/>
          </p:nvSpPr>
          <p:spPr>
            <a:xfrm>
              <a:off x="0" y="6225818"/>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2" name="Rectangle 11">
              <a:extLst>
                <a:ext uri="{FF2B5EF4-FFF2-40B4-BE49-F238E27FC236}">
                  <a16:creationId xmlns:a16="http://schemas.microsoft.com/office/drawing/2014/main" id="{6158D77B-D1A8-0C40-85E3-DA8A6FA37D09}"/>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52" name="Text Placeholder 9"/>
          <p:cNvSpPr>
            <a:spLocks noGrp="1"/>
          </p:cNvSpPr>
          <p:nvPr userDrawn="1">
            <p:ph type="body" sz="quarter" idx="13"/>
          </p:nvPr>
        </p:nvSpPr>
        <p:spPr>
          <a:xfrm>
            <a:off x="436255" y="965535"/>
            <a:ext cx="5257800" cy="5111608"/>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3" name="Content Placeholder 3"/>
          <p:cNvSpPr>
            <a:spLocks noGrp="1"/>
          </p:cNvSpPr>
          <p:nvPr userDrawn="1">
            <p:ph sz="half" idx="2" hasCustomPrompt="1"/>
          </p:nvPr>
        </p:nvSpPr>
        <p:spPr>
          <a:xfrm>
            <a:off x="6092952" y="1"/>
            <a:ext cx="6099048" cy="6077143"/>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2" name="Slide Number Placeholder 1">
            <a:extLst>
              <a:ext uri="{FF2B5EF4-FFF2-40B4-BE49-F238E27FC236}">
                <a16:creationId xmlns:a16="http://schemas.microsoft.com/office/drawing/2014/main" id="{8506D32C-8B41-214B-9C51-5FF5A640C4D2}"/>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5" name="Rectangle 14">
            <a:extLst>
              <a:ext uri="{FF2B5EF4-FFF2-40B4-BE49-F238E27FC236}">
                <a16:creationId xmlns:a16="http://schemas.microsoft.com/office/drawing/2014/main" id="{C6A3EB17-D923-E940-979E-0234E147BEB1}"/>
              </a:ext>
            </a:extLst>
          </p:cNvPr>
          <p:cNvSpPr/>
          <p:nvPr userDrawn="1"/>
        </p:nvSpPr>
        <p:spPr>
          <a:xfrm>
            <a:off x="0" y="6240306"/>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4" name="Title 3">
            <a:extLst>
              <a:ext uri="{FF2B5EF4-FFF2-40B4-BE49-F238E27FC236}">
                <a16:creationId xmlns:a16="http://schemas.microsoft.com/office/drawing/2014/main" id="{893F56CF-BA22-AD41-BE10-25F388A6A393}"/>
              </a:ext>
            </a:extLst>
          </p:cNvPr>
          <p:cNvSpPr>
            <a:spLocks noGrp="1"/>
          </p:cNvSpPr>
          <p:nvPr>
            <p:ph type="title" hasCustomPrompt="1"/>
          </p:nvPr>
        </p:nvSpPr>
        <p:spPr>
          <a:xfrm>
            <a:off x="426231" y="35780"/>
            <a:ext cx="5257800" cy="518012"/>
          </a:xfrm>
        </p:spPr>
        <p:txBody>
          <a:bodyPr/>
          <a:lstStyle>
            <a:lvl1pPr>
              <a:defRPr>
                <a:solidFill>
                  <a:schemeClr val="tx1"/>
                </a:solidFill>
              </a:defRPr>
            </a:lvl1pPr>
          </a:lstStyle>
          <a:p>
            <a:r>
              <a:rPr lang="en-US" dirty="0"/>
              <a:t>Photo Right</a:t>
            </a:r>
          </a:p>
        </p:txBody>
      </p:sp>
      <p:pic>
        <p:nvPicPr>
          <p:cNvPr id="18" name="Picture 17" descr="A picture containing drawing&#10;&#10;Description automatically generated">
            <a:extLst>
              <a:ext uri="{FF2B5EF4-FFF2-40B4-BE49-F238E27FC236}">
                <a16:creationId xmlns:a16="http://schemas.microsoft.com/office/drawing/2014/main" id="{8C0B5C6E-8E1D-6047-BF30-5804530AD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10294802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Photo Left">
    <p:spTree>
      <p:nvGrpSpPr>
        <p:cNvPr id="1" name=""/>
        <p:cNvGrpSpPr/>
        <p:nvPr/>
      </p:nvGrpSpPr>
      <p:grpSpPr>
        <a:xfrm>
          <a:off x="0" y="0"/>
          <a:ext cx="0" cy="0"/>
          <a:chOff x="0" y="0"/>
          <a:chExt cx="0" cy="0"/>
        </a:xfrm>
      </p:grpSpPr>
      <p:sp>
        <p:nvSpPr>
          <p:cNvPr id="21" name="grey box">
            <a:extLst>
              <a:ext uri="{FF2B5EF4-FFF2-40B4-BE49-F238E27FC236}">
                <a16:creationId xmlns:a16="http://schemas.microsoft.com/office/drawing/2014/main" id="{F9756E41-F116-3E49-9C17-49D68C7EA8F4}"/>
              </a:ext>
            </a:extLst>
          </p:cNvPr>
          <p:cNvSpPr/>
          <p:nvPr userDrawn="1"/>
        </p:nvSpPr>
        <p:spPr>
          <a:xfrm>
            <a:off x="6098069" y="0"/>
            <a:ext cx="6093931" cy="6858000"/>
          </a:xfrm>
          <a:prstGeom prst="rect">
            <a:avLst/>
          </a:prstGeom>
          <a:solidFill>
            <a:srgbClr val="2C9E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1" name="Group 10">
            <a:extLst>
              <a:ext uri="{FF2B5EF4-FFF2-40B4-BE49-F238E27FC236}">
                <a16:creationId xmlns:a16="http://schemas.microsoft.com/office/drawing/2014/main" id="{32BC42CD-7906-6A4D-93C6-A9904E69CA44}"/>
              </a:ext>
            </a:extLst>
          </p:cNvPr>
          <p:cNvGrpSpPr/>
          <p:nvPr userDrawn="1"/>
        </p:nvGrpSpPr>
        <p:grpSpPr>
          <a:xfrm>
            <a:off x="0" y="6242016"/>
            <a:ext cx="12192000" cy="637498"/>
            <a:chOff x="0" y="6220502"/>
            <a:chExt cx="9144000" cy="637498"/>
          </a:xfrm>
        </p:grpSpPr>
        <p:sp>
          <p:nvSpPr>
            <p:cNvPr id="13" name="Rectangle 12">
              <a:extLst>
                <a:ext uri="{FF2B5EF4-FFF2-40B4-BE49-F238E27FC236}">
                  <a16:creationId xmlns:a16="http://schemas.microsoft.com/office/drawing/2014/main" id="{831BBD1C-42DD-2B4D-8247-369BFA6F68FB}"/>
                </a:ext>
              </a:extLst>
            </p:cNvPr>
            <p:cNvSpPr/>
            <p:nvPr userDrawn="1"/>
          </p:nvSpPr>
          <p:spPr>
            <a:xfrm>
              <a:off x="0" y="6220502"/>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4" name="Rectangle 13">
              <a:extLst>
                <a:ext uri="{FF2B5EF4-FFF2-40B4-BE49-F238E27FC236}">
                  <a16:creationId xmlns:a16="http://schemas.microsoft.com/office/drawing/2014/main" id="{F97C8E63-2AE0-7941-9205-AA818AB610C7}"/>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4" name="Content Placeholder 3"/>
          <p:cNvSpPr>
            <a:spLocks noGrp="1"/>
          </p:cNvSpPr>
          <p:nvPr userDrawn="1">
            <p:ph sz="half" idx="2" hasCustomPrompt="1"/>
          </p:nvPr>
        </p:nvSpPr>
        <p:spPr>
          <a:xfrm>
            <a:off x="0" y="0"/>
            <a:ext cx="6099048" cy="6242016"/>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3" name="Slide Number Placeholder 2">
            <a:extLst>
              <a:ext uri="{FF2B5EF4-FFF2-40B4-BE49-F238E27FC236}">
                <a16:creationId xmlns:a16="http://schemas.microsoft.com/office/drawing/2014/main" id="{00224664-29C8-434F-915D-833F29D79ADB}"/>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2" name="Rectangle 11">
            <a:extLst>
              <a:ext uri="{FF2B5EF4-FFF2-40B4-BE49-F238E27FC236}">
                <a16:creationId xmlns:a16="http://schemas.microsoft.com/office/drawing/2014/main" id="{0DA4C9DB-0D9F-9448-A75A-0A0DE6C215D5}"/>
              </a:ext>
            </a:extLst>
          </p:cNvPr>
          <p:cNvSpPr/>
          <p:nvPr userDrawn="1"/>
        </p:nvSpPr>
        <p:spPr>
          <a:xfrm>
            <a:off x="6096000" y="6218925"/>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6" name="Text Placeholder 9">
            <a:extLst>
              <a:ext uri="{FF2B5EF4-FFF2-40B4-BE49-F238E27FC236}">
                <a16:creationId xmlns:a16="http://schemas.microsoft.com/office/drawing/2014/main" id="{759D2715-D0F6-BD45-BA81-372108EF4936}"/>
              </a:ext>
            </a:extLst>
          </p:cNvPr>
          <p:cNvSpPr>
            <a:spLocks noGrp="1"/>
          </p:cNvSpPr>
          <p:nvPr>
            <p:ph type="body" sz="quarter" idx="15"/>
          </p:nvPr>
        </p:nvSpPr>
        <p:spPr>
          <a:xfrm>
            <a:off x="6521636" y="969275"/>
            <a:ext cx="5257800" cy="5107869"/>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a:extLst>
              <a:ext uri="{FF2B5EF4-FFF2-40B4-BE49-F238E27FC236}">
                <a16:creationId xmlns:a16="http://schemas.microsoft.com/office/drawing/2014/main" id="{033D62F8-7754-154B-8C7D-DF2AB0082BB4}"/>
              </a:ext>
            </a:extLst>
          </p:cNvPr>
          <p:cNvSpPr>
            <a:spLocks noGrp="1"/>
          </p:cNvSpPr>
          <p:nvPr>
            <p:ph type="title" hasCustomPrompt="1"/>
          </p:nvPr>
        </p:nvSpPr>
        <p:spPr>
          <a:xfrm>
            <a:off x="6513087" y="35780"/>
            <a:ext cx="5249251" cy="518012"/>
          </a:xfrm>
        </p:spPr>
        <p:txBody>
          <a:bodyPr/>
          <a:lstStyle>
            <a:lvl1pPr>
              <a:defRPr>
                <a:solidFill>
                  <a:schemeClr val="tx1"/>
                </a:solidFill>
              </a:defRPr>
            </a:lvl1pPr>
          </a:lstStyle>
          <a:p>
            <a:r>
              <a:rPr lang="en-US" dirty="0"/>
              <a:t>Photo Left</a:t>
            </a:r>
          </a:p>
        </p:txBody>
      </p:sp>
      <p:pic>
        <p:nvPicPr>
          <p:cNvPr id="24" name="Picture 23" descr="A picture containing drawing&#10;&#10;Description automatically generated">
            <a:extLst>
              <a:ext uri="{FF2B5EF4-FFF2-40B4-BE49-F238E27FC236}">
                <a16:creationId xmlns:a16="http://schemas.microsoft.com/office/drawing/2014/main" id="{5FC37F2C-A87F-B746-9223-2C1EC3A34A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490902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Full-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p:spPr>
        <p:txBody>
          <a:bodyPr/>
          <a:lstStyle>
            <a:lvl1pPr marL="0" indent="0">
              <a:buNone/>
              <a:defRPr/>
            </a:lvl1pPr>
          </a:lstStyle>
          <a:p>
            <a:r>
              <a:rPr lang="en-US" dirty="0"/>
              <a:t>Full-Bleed Photo layout. Click on the icon at the center of the slide to add a picture.</a:t>
            </a:r>
          </a:p>
        </p:txBody>
      </p:sp>
      <p:sp>
        <p:nvSpPr>
          <p:cNvPr id="2" name="Title 1"/>
          <p:cNvSpPr>
            <a:spLocks noGrp="1"/>
          </p:cNvSpPr>
          <p:nvPr>
            <p:ph type="title" hasCustomPrompt="1"/>
          </p:nvPr>
        </p:nvSpPr>
        <p:spPr>
          <a:xfrm>
            <a:off x="0" y="-1208580"/>
            <a:ext cx="11338560" cy="1107996"/>
          </a:xfrm>
          <a:prstGeom prst="rect">
            <a:avLst/>
          </a:prstGeom>
        </p:spPr>
        <p:txBody>
          <a:bodyPr>
            <a:spAutoFit/>
          </a:bodyPr>
          <a:lstStyle>
            <a:lvl1pPr>
              <a:defRPr kumimoji="0" lang="en-US" sz="2400" b="0" i="0" u="none" strike="noStrike" kern="1200" cap="none" spc="0" normalizeH="0" baseline="0" noProof="0" smtClean="0">
                <a:ln>
                  <a:noFill/>
                </a:ln>
                <a:solidFill>
                  <a:srgbClr val="595959"/>
                </a:solidFill>
                <a:effectLst/>
                <a:uLnTx/>
                <a:uFillTx/>
                <a:cs typeface="Calibri"/>
              </a:defRPr>
            </a:lvl1pPr>
          </a:lstStyle>
          <a:p>
            <a:r>
              <a:rPr kumimoji="0" lang="en-US" sz="2400" b="0" i="0" u="none" strike="noStrike" kern="1200" cap="none" spc="0" normalizeH="0" baseline="0" noProof="0" dirty="0">
                <a:ln>
                  <a:noFill/>
                </a:ln>
                <a:solidFill>
                  <a:srgbClr val="595959"/>
                </a:solidFill>
                <a:effectLst/>
                <a:uLnTx/>
                <a:uFillTx/>
                <a:latin typeface="+mj-lt"/>
                <a:cs typeface="Calibri"/>
              </a:rPr>
              <a:t>Slide Title Placeholder. </a:t>
            </a:r>
            <a:br>
              <a:rPr kumimoji="0" lang="en-US" sz="2400" b="0" i="0" u="none" strike="noStrike" kern="1200" cap="none" spc="0" normalizeH="0" baseline="0" noProof="0" dirty="0">
                <a:ln>
                  <a:noFill/>
                </a:ln>
                <a:solidFill>
                  <a:srgbClr val="595959"/>
                </a:solidFill>
                <a:effectLst/>
                <a:uLnTx/>
                <a:uFillTx/>
                <a:latin typeface="+mj-lt"/>
                <a:cs typeface="Calibri"/>
              </a:rPr>
            </a:br>
            <a:r>
              <a:rPr kumimoji="0" lang="en-US" sz="2400" b="0" i="0" u="none" strike="noStrike" kern="1200" cap="none" spc="0" normalizeH="0" baseline="0" noProof="0" dirty="0">
                <a:ln>
                  <a:noFill/>
                </a:ln>
                <a:solidFill>
                  <a:srgbClr val="595959"/>
                </a:solidFill>
                <a:effectLst/>
                <a:uLnTx/>
                <a:uFillTx/>
                <a:latin typeface="+mj-lt"/>
                <a:cs typeface="Calibri"/>
              </a:rPr>
              <a:t>This slide title will not appear in slide presentations. It fulfills the Section 508 requirement that every slide has a unique slide title.</a:t>
            </a:r>
            <a:endParaRPr lang="en-US" dirty="0"/>
          </a:p>
        </p:txBody>
      </p:sp>
    </p:spTree>
    <p:extLst>
      <p:ext uri="{BB962C8B-B14F-4D97-AF65-F5344CB8AC3E}">
        <p14:creationId xmlns:p14="http://schemas.microsoft.com/office/powerpoint/2010/main" val="4870226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56E5A0-0247-1E47-BEE1-6D5715DD596F}"/>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045BA458-90C4-F74B-AE2A-4AF25227E417}"/>
              </a:ext>
            </a:extLst>
          </p:cNvPr>
          <p:cNvSpPr>
            <a:spLocks noGrp="1"/>
          </p:cNvSpPr>
          <p:nvPr>
            <p:ph type="title" hasCustomPrompt="1"/>
          </p:nvPr>
        </p:nvSpPr>
        <p:spPr>
          <a:xfrm>
            <a:off x="426230" y="65597"/>
            <a:ext cx="11369529" cy="518012"/>
          </a:xfrm>
        </p:spPr>
        <p:txBody>
          <a:bodyPr/>
          <a:lstStyle/>
          <a:p>
            <a:r>
              <a:rPr lang="en-US" dirty="0"/>
              <a:t>References</a:t>
            </a:r>
          </a:p>
        </p:txBody>
      </p:sp>
      <p:sp>
        <p:nvSpPr>
          <p:cNvPr id="13" name="Content">
            <a:extLst>
              <a:ext uri="{FF2B5EF4-FFF2-40B4-BE49-F238E27FC236}">
                <a16:creationId xmlns:a16="http://schemas.microsoft.com/office/drawing/2014/main" id="{EECC0F94-EA13-EC4B-8223-4326E5F5AC8C}"/>
              </a:ext>
            </a:extLst>
          </p:cNvPr>
          <p:cNvSpPr>
            <a:spLocks noGrp="1"/>
          </p:cNvSpPr>
          <p:nvPr>
            <p:ph type="body" sz="quarter" idx="13" hasCustomPrompt="1"/>
          </p:nvPr>
        </p:nvSpPr>
        <p:spPr>
          <a:xfrm>
            <a:off x="457200" y="1143001"/>
            <a:ext cx="11338560" cy="4581939"/>
          </a:xfrm>
        </p:spPr>
        <p:txBody>
          <a:bodyPr>
            <a:noAutofit/>
          </a:bodyPr>
          <a:lstStyle>
            <a:lvl1pPr marL="45720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dirty="0"/>
              <a:t>References are 18 point with a 0.5” hanging indent and follow APA 6th Edition guidelines.</a:t>
            </a:r>
          </a:p>
          <a:p>
            <a:pPr marL="457200"/>
            <a:r>
              <a:rPr lang="en-US" dirty="0" err="1"/>
              <a:t>Hanushek</a:t>
            </a:r>
            <a:r>
              <a:rPr lang="en-US" dirty="0"/>
              <a:t>, E. A., &amp; Haycock, K. (2010). An effective teacher in every classroom: A lofty goal, but how to do it? </a:t>
            </a:r>
            <a:r>
              <a:rPr lang="en-US" i="1" dirty="0"/>
              <a:t>Education Next, 10</a:t>
            </a:r>
            <a:r>
              <a:rPr lang="en-US" dirty="0"/>
              <a:t>(3), 47–52.</a:t>
            </a:r>
          </a:p>
          <a:p>
            <a:pPr marL="457200"/>
            <a:r>
              <a:rPr lang="en-US" dirty="0" err="1"/>
              <a:t>Hanushek</a:t>
            </a:r>
            <a:r>
              <a:rPr lang="en-US" dirty="0"/>
              <a:t>, E. A., &amp; </a:t>
            </a:r>
            <a:r>
              <a:rPr lang="en-US" dirty="0" err="1"/>
              <a:t>Rivkin</a:t>
            </a:r>
            <a:r>
              <a:rPr lang="en-US" dirty="0"/>
              <a:t>, S. G. (2010). Generalizations about using value-added measures of teacher quality. </a:t>
            </a:r>
            <a:r>
              <a:rPr lang="en-US" i="1" dirty="0"/>
              <a:t>American Economic Review, 100</a:t>
            </a:r>
            <a:r>
              <a:rPr lang="en-US" dirty="0"/>
              <a:t>(2), 267–271.</a:t>
            </a:r>
          </a:p>
          <a:p>
            <a:pPr marL="457200"/>
            <a:r>
              <a:rPr lang="en-US" dirty="0"/>
              <a:t>Kane, T. J., &amp; </a:t>
            </a:r>
            <a:r>
              <a:rPr lang="en-US" dirty="0" err="1"/>
              <a:t>Staiger</a:t>
            </a:r>
            <a:r>
              <a:rPr lang="en-US" dirty="0"/>
              <a:t>, D. O. (2008). </a:t>
            </a:r>
            <a:r>
              <a:rPr lang="en-US" i="1" dirty="0"/>
              <a:t>Estimating teacher impacts on student achievement: An experimental evaluation </a:t>
            </a:r>
            <a:r>
              <a:rPr lang="en-US" dirty="0"/>
              <a:t>(NBER Working Paper No. 14607). Cambridge, MA: National Bureau of Economic Research.</a:t>
            </a:r>
          </a:p>
          <a:p>
            <a:pPr marL="457200"/>
            <a:r>
              <a:rPr lang="en-US" dirty="0"/>
              <a:t>Rothstein, J. (2010). Teacher quality in educational production: Tracking, decay, and student achievement. </a:t>
            </a:r>
            <a:r>
              <a:rPr lang="en-US" i="1" dirty="0"/>
              <a:t>Quarterly Journal of Economics, 125</a:t>
            </a:r>
            <a:r>
              <a:rPr lang="en-US" dirty="0"/>
              <a:t>(1), 175–214.</a:t>
            </a:r>
          </a:p>
        </p:txBody>
      </p:sp>
    </p:spTree>
    <p:extLst>
      <p:ext uri="{BB962C8B-B14F-4D97-AF65-F5344CB8AC3E}">
        <p14:creationId xmlns:p14="http://schemas.microsoft.com/office/powerpoint/2010/main" val="37699599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801853-5F98-A64F-94B9-5FC1DA6C5768}"/>
              </a:ext>
            </a:extLst>
          </p:cNvPr>
          <p:cNvSpPr>
            <a:spLocks noGrp="1"/>
          </p:cNvSpPr>
          <p:nvPr>
            <p:ph type="sldNum" sz="quarter" idx="33"/>
          </p:nvPr>
        </p:nvSpPr>
        <p:spPr/>
        <p:txBody>
          <a:bodyPr/>
          <a:lstStyle/>
          <a:p>
            <a:fld id="{58AE716E-68DD-2249-A7FA-8AEF0B14DF81}" type="slidenum">
              <a:rPr lang="en-US" smtClean="0"/>
              <a:pPr/>
              <a:t>‹#›</a:t>
            </a:fld>
            <a:endParaRPr lang="en-US" dirty="0"/>
          </a:p>
        </p:txBody>
      </p:sp>
      <p:sp>
        <p:nvSpPr>
          <p:cNvPr id="18" name="Title 17">
            <a:extLst>
              <a:ext uri="{FF2B5EF4-FFF2-40B4-BE49-F238E27FC236}">
                <a16:creationId xmlns:a16="http://schemas.microsoft.com/office/drawing/2014/main" id="{EBB20CCD-36EB-5947-A8B4-F9D8003CD118}"/>
              </a:ext>
            </a:extLst>
          </p:cNvPr>
          <p:cNvSpPr>
            <a:spLocks noGrp="1"/>
          </p:cNvSpPr>
          <p:nvPr>
            <p:ph type="title" hasCustomPrompt="1"/>
          </p:nvPr>
        </p:nvSpPr>
        <p:spPr>
          <a:xfrm>
            <a:off x="426230" y="65597"/>
            <a:ext cx="11369529" cy="518012"/>
          </a:xfrm>
        </p:spPr>
        <p:txBody>
          <a:bodyPr/>
          <a:lstStyle/>
          <a:p>
            <a:r>
              <a:rPr lang="en-US" dirty="0"/>
              <a:t>Meet the Presenters Layout</a:t>
            </a:r>
          </a:p>
        </p:txBody>
      </p:sp>
      <p:sp>
        <p:nvSpPr>
          <p:cNvPr id="19" name="Picture Placeholder 1">
            <a:extLst>
              <a:ext uri="{FF2B5EF4-FFF2-40B4-BE49-F238E27FC236}">
                <a16:creationId xmlns:a16="http://schemas.microsoft.com/office/drawing/2014/main" id="{59F27B0B-19D0-ED42-A1C8-8D707A8FAAE7}"/>
              </a:ext>
            </a:extLst>
          </p:cNvPr>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0" name="Name 1">
            <a:extLst>
              <a:ext uri="{FF2B5EF4-FFF2-40B4-BE49-F238E27FC236}">
                <a16:creationId xmlns:a16="http://schemas.microsoft.com/office/drawing/2014/main" id="{FB8185D5-85F8-B141-8CD8-7F3E19F97A19}"/>
              </a:ext>
            </a:extLst>
          </p:cNvPr>
          <p:cNvSpPr>
            <a:spLocks noGrp="1"/>
          </p:cNvSpPr>
          <p:nvPr>
            <p:ph type="body" sz="quarter" idx="19" hasCustomPrompt="1"/>
          </p:nvPr>
        </p:nvSpPr>
        <p:spPr>
          <a:xfrm>
            <a:off x="45720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First Presenter</a:t>
            </a:r>
          </a:p>
        </p:txBody>
      </p:sp>
      <p:sp>
        <p:nvSpPr>
          <p:cNvPr id="21" name="Bio 1">
            <a:extLst>
              <a:ext uri="{FF2B5EF4-FFF2-40B4-BE49-F238E27FC236}">
                <a16:creationId xmlns:a16="http://schemas.microsoft.com/office/drawing/2014/main" id="{876F3BEF-6E09-C249-A002-DF6E1E49646C}"/>
              </a:ext>
            </a:extLst>
          </p:cNvPr>
          <p:cNvSpPr>
            <a:spLocks noGrp="1"/>
          </p:cNvSpPr>
          <p:nvPr>
            <p:ph type="body" sz="quarter" idx="23" hasCustomPrompt="1"/>
          </p:nvPr>
        </p:nvSpPr>
        <p:spPr>
          <a:xfrm>
            <a:off x="45720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2" name="Picture Placeholder 1">
            <a:extLst>
              <a:ext uri="{FF2B5EF4-FFF2-40B4-BE49-F238E27FC236}">
                <a16:creationId xmlns:a16="http://schemas.microsoft.com/office/drawing/2014/main" id="{F9D865F7-3E95-6B49-AC42-168166E3D8DB}"/>
              </a:ext>
            </a:extLst>
          </p:cNvPr>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3" name="Name 1">
            <a:extLst>
              <a:ext uri="{FF2B5EF4-FFF2-40B4-BE49-F238E27FC236}">
                <a16:creationId xmlns:a16="http://schemas.microsoft.com/office/drawing/2014/main" id="{6A97F58F-0EC3-AA43-B5BD-B23C9CE540A2}"/>
              </a:ext>
            </a:extLst>
          </p:cNvPr>
          <p:cNvSpPr>
            <a:spLocks noGrp="1"/>
          </p:cNvSpPr>
          <p:nvPr>
            <p:ph type="body" sz="quarter" idx="25" hasCustomPrompt="1"/>
          </p:nvPr>
        </p:nvSpPr>
        <p:spPr>
          <a:xfrm>
            <a:off x="283464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Second Presenter</a:t>
            </a:r>
          </a:p>
        </p:txBody>
      </p:sp>
      <p:sp>
        <p:nvSpPr>
          <p:cNvPr id="24" name="Bio 1">
            <a:extLst>
              <a:ext uri="{FF2B5EF4-FFF2-40B4-BE49-F238E27FC236}">
                <a16:creationId xmlns:a16="http://schemas.microsoft.com/office/drawing/2014/main" id="{DEC511A4-493A-094C-832F-1ED3171561F8}"/>
              </a:ext>
            </a:extLst>
          </p:cNvPr>
          <p:cNvSpPr>
            <a:spLocks noGrp="1"/>
          </p:cNvSpPr>
          <p:nvPr>
            <p:ph type="body" sz="quarter" idx="26" hasCustomPrompt="1"/>
          </p:nvPr>
        </p:nvSpPr>
        <p:spPr>
          <a:xfrm>
            <a:off x="283464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5" name="Picture Placeholder 1">
            <a:extLst>
              <a:ext uri="{FF2B5EF4-FFF2-40B4-BE49-F238E27FC236}">
                <a16:creationId xmlns:a16="http://schemas.microsoft.com/office/drawing/2014/main" id="{1093D38B-45A9-094C-ADEC-3C1F7CAEC570}"/>
              </a:ext>
            </a:extLst>
          </p:cNvPr>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6" name="Name 1">
            <a:extLst>
              <a:ext uri="{FF2B5EF4-FFF2-40B4-BE49-F238E27FC236}">
                <a16:creationId xmlns:a16="http://schemas.microsoft.com/office/drawing/2014/main" id="{1A59E0A0-619E-A241-94E1-03AB7FE02142}"/>
              </a:ext>
            </a:extLst>
          </p:cNvPr>
          <p:cNvSpPr>
            <a:spLocks noGrp="1"/>
          </p:cNvSpPr>
          <p:nvPr>
            <p:ph type="body" sz="quarter" idx="28" hasCustomPrompt="1"/>
          </p:nvPr>
        </p:nvSpPr>
        <p:spPr>
          <a:xfrm>
            <a:off x="521208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Third Presenter</a:t>
            </a:r>
          </a:p>
        </p:txBody>
      </p:sp>
      <p:sp>
        <p:nvSpPr>
          <p:cNvPr id="27" name="Bio 1">
            <a:extLst>
              <a:ext uri="{FF2B5EF4-FFF2-40B4-BE49-F238E27FC236}">
                <a16:creationId xmlns:a16="http://schemas.microsoft.com/office/drawing/2014/main" id="{57EFC205-A3AE-7F47-9D63-281871B711D3}"/>
              </a:ext>
            </a:extLst>
          </p:cNvPr>
          <p:cNvSpPr>
            <a:spLocks noGrp="1"/>
          </p:cNvSpPr>
          <p:nvPr>
            <p:ph type="body" sz="quarter" idx="29" hasCustomPrompt="1"/>
          </p:nvPr>
        </p:nvSpPr>
        <p:spPr>
          <a:xfrm>
            <a:off x="521208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8" name="Picture Placeholder 1">
            <a:extLst>
              <a:ext uri="{FF2B5EF4-FFF2-40B4-BE49-F238E27FC236}">
                <a16:creationId xmlns:a16="http://schemas.microsoft.com/office/drawing/2014/main" id="{56A5157D-929D-3A41-B4F6-3665CCC05226}"/>
              </a:ext>
            </a:extLst>
          </p:cNvPr>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9" name="Name 1">
            <a:extLst>
              <a:ext uri="{FF2B5EF4-FFF2-40B4-BE49-F238E27FC236}">
                <a16:creationId xmlns:a16="http://schemas.microsoft.com/office/drawing/2014/main" id="{1489E190-8250-DA40-BF8F-EF50F5F4ACB9}"/>
              </a:ext>
            </a:extLst>
          </p:cNvPr>
          <p:cNvSpPr>
            <a:spLocks noGrp="1"/>
          </p:cNvSpPr>
          <p:nvPr>
            <p:ph type="body" sz="quarter" idx="31" hasCustomPrompt="1"/>
          </p:nvPr>
        </p:nvSpPr>
        <p:spPr>
          <a:xfrm>
            <a:off x="758952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Fourth Presenter</a:t>
            </a:r>
          </a:p>
        </p:txBody>
      </p:sp>
      <p:sp>
        <p:nvSpPr>
          <p:cNvPr id="30" name="Bio 1">
            <a:extLst>
              <a:ext uri="{FF2B5EF4-FFF2-40B4-BE49-F238E27FC236}">
                <a16:creationId xmlns:a16="http://schemas.microsoft.com/office/drawing/2014/main" id="{1992FB70-EC01-164E-8BF2-7CA9DE1248CC}"/>
              </a:ext>
            </a:extLst>
          </p:cNvPr>
          <p:cNvSpPr>
            <a:spLocks noGrp="1"/>
          </p:cNvSpPr>
          <p:nvPr>
            <p:ph type="body" sz="quarter" idx="32" hasCustomPrompt="1"/>
          </p:nvPr>
        </p:nvSpPr>
        <p:spPr>
          <a:xfrm>
            <a:off x="758952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31" name="Picture Placeholder 1">
            <a:extLst>
              <a:ext uri="{FF2B5EF4-FFF2-40B4-BE49-F238E27FC236}">
                <a16:creationId xmlns:a16="http://schemas.microsoft.com/office/drawing/2014/main" id="{C1EDC8A2-D757-0043-ACFF-F1CEC2629855}"/>
              </a:ext>
            </a:extLst>
          </p:cNvPr>
          <p:cNvSpPr>
            <a:spLocks noGrp="1"/>
          </p:cNvSpPr>
          <p:nvPr>
            <p:ph type="pic" sz="quarter" idx="34"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32" name="Name 1">
            <a:extLst>
              <a:ext uri="{FF2B5EF4-FFF2-40B4-BE49-F238E27FC236}">
                <a16:creationId xmlns:a16="http://schemas.microsoft.com/office/drawing/2014/main" id="{CC062424-8C1B-A84B-8B01-96EAC2834AE3}"/>
              </a:ext>
            </a:extLst>
          </p:cNvPr>
          <p:cNvSpPr>
            <a:spLocks noGrp="1"/>
          </p:cNvSpPr>
          <p:nvPr>
            <p:ph type="body" sz="quarter" idx="35" hasCustomPrompt="1"/>
          </p:nvPr>
        </p:nvSpPr>
        <p:spPr>
          <a:xfrm>
            <a:off x="996696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Fifth Presenter</a:t>
            </a:r>
          </a:p>
        </p:txBody>
      </p:sp>
      <p:sp>
        <p:nvSpPr>
          <p:cNvPr id="33" name="Bio 1">
            <a:extLst>
              <a:ext uri="{FF2B5EF4-FFF2-40B4-BE49-F238E27FC236}">
                <a16:creationId xmlns:a16="http://schemas.microsoft.com/office/drawing/2014/main" id="{26AAFE06-5B45-F549-9365-E082708DB908}"/>
              </a:ext>
            </a:extLst>
          </p:cNvPr>
          <p:cNvSpPr>
            <a:spLocks noGrp="1"/>
          </p:cNvSpPr>
          <p:nvPr>
            <p:ph type="body" sz="quarter" idx="36" hasCustomPrompt="1"/>
          </p:nvPr>
        </p:nvSpPr>
        <p:spPr>
          <a:xfrm>
            <a:off x="996696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Tree>
    <p:extLst>
      <p:ext uri="{BB962C8B-B14F-4D97-AF65-F5344CB8AC3E}">
        <p14:creationId xmlns:p14="http://schemas.microsoft.com/office/powerpoint/2010/main" val="16431741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E2F76D06-8FC6-4C49-9095-92ACE54CA785}"/>
              </a:ext>
            </a:extLst>
          </p:cNvPr>
          <p:cNvGrpSpPr/>
          <p:nvPr userDrawn="1"/>
        </p:nvGrpSpPr>
        <p:grpSpPr>
          <a:xfrm>
            <a:off x="0" y="1"/>
            <a:ext cx="12192000" cy="6383743"/>
            <a:chOff x="1" y="-654979"/>
            <a:chExt cx="9144000" cy="7029646"/>
          </a:xfrm>
        </p:grpSpPr>
        <p:grpSp>
          <p:nvGrpSpPr>
            <p:cNvPr id="29" name="Group 28">
              <a:extLst>
                <a:ext uri="{FF2B5EF4-FFF2-40B4-BE49-F238E27FC236}">
                  <a16:creationId xmlns:a16="http://schemas.microsoft.com/office/drawing/2014/main" id="{293FDE48-75E5-3C4A-B3BC-7BADCD81C319}"/>
                </a:ext>
              </a:extLst>
            </p:cNvPr>
            <p:cNvGrpSpPr/>
            <p:nvPr/>
          </p:nvGrpSpPr>
          <p:grpSpPr>
            <a:xfrm>
              <a:off x="7514903" y="2194560"/>
              <a:ext cx="1376891" cy="1327213"/>
              <a:chOff x="7040708" y="1972456"/>
              <a:chExt cx="1490472" cy="1787106"/>
            </a:xfrm>
          </p:grpSpPr>
          <p:sp>
            <p:nvSpPr>
              <p:cNvPr id="32" name="TextBox 31">
                <a:extLst>
                  <a:ext uri="{FF2B5EF4-FFF2-40B4-BE49-F238E27FC236}">
                    <a16:creationId xmlns:a16="http://schemas.microsoft.com/office/drawing/2014/main" id="{091B6F72-6A3B-AF44-B29E-4D26C42404F0}"/>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33" name="Straight Connector 32">
                <a:extLst>
                  <a:ext uri="{FF2B5EF4-FFF2-40B4-BE49-F238E27FC236}">
                    <a16:creationId xmlns:a16="http://schemas.microsoft.com/office/drawing/2014/main" id="{E5FA2E85-C77D-4747-BA68-9EF4D5B06193}"/>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9C97AD53-36BB-2349-94B7-9EEAC04C6127}"/>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30" name="Text Placeholder 56">
              <a:extLst>
                <a:ext uri="{FF2B5EF4-FFF2-40B4-BE49-F238E27FC236}">
                  <a16:creationId xmlns:a16="http://schemas.microsoft.com/office/drawing/2014/main" id="{3D258BAB-1F24-1D4F-AE8C-0EE766EA4D6F}"/>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31" name="Rectangle 30">
              <a:extLst>
                <a:ext uri="{FF2B5EF4-FFF2-40B4-BE49-F238E27FC236}">
                  <a16:creationId xmlns:a16="http://schemas.microsoft.com/office/drawing/2014/main" id="{35448085-25EC-4C4E-87F6-3FA8E384A3F9}"/>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23" name="Rectangle 22">
            <a:extLst>
              <a:ext uri="{FF2B5EF4-FFF2-40B4-BE49-F238E27FC236}">
                <a16:creationId xmlns:a16="http://schemas.microsoft.com/office/drawing/2014/main" id="{29B29E6C-E18E-2F46-93AB-D50BF118D74F}"/>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 name="Title 1"/>
          <p:cNvSpPr>
            <a:spLocks noGrp="1"/>
          </p:cNvSpPr>
          <p:nvPr userDrawn="1">
            <p:ph type="title" hasCustomPrompt="1"/>
          </p:nvPr>
        </p:nvSpPr>
        <p:spPr>
          <a:xfrm>
            <a:off x="1816608" y="2029259"/>
            <a:ext cx="8558784" cy="521208"/>
          </a:xfrm>
          <a:prstGeom prst="rect">
            <a:avLst/>
          </a:prstGeom>
        </p:spPr>
        <p:txBody>
          <a:bodyPr>
            <a:normAutofit/>
          </a:bodyPr>
          <a:lstStyle>
            <a:lvl1pPr algn="ctr">
              <a:defRPr lang="en-US" sz="2400" b="0" i="0" kern="1200" cap="all" spc="300" baseline="0" dirty="0">
                <a:solidFill>
                  <a:schemeClr val="bg1"/>
                </a:solidFill>
                <a:effectLst/>
                <a:latin typeface="+mj-lt"/>
                <a:ea typeface="Calibri"/>
                <a:cs typeface="Calibri"/>
              </a:defRPr>
            </a:lvl1pPr>
          </a:lstStyle>
          <a:p>
            <a:r>
              <a:rPr lang="en-US" dirty="0"/>
              <a:t>Presenter’s Name</a:t>
            </a:r>
          </a:p>
        </p:txBody>
      </p:sp>
      <p:sp>
        <p:nvSpPr>
          <p:cNvPr id="40" name="Contact Information"/>
          <p:cNvSpPr>
            <a:spLocks noGrp="1"/>
          </p:cNvSpPr>
          <p:nvPr userDrawn="1">
            <p:ph type="body" sz="quarter" idx="11" hasCustomPrompt="1"/>
          </p:nvPr>
        </p:nvSpPr>
        <p:spPr>
          <a:xfrm>
            <a:off x="1811845" y="2606963"/>
            <a:ext cx="8556523" cy="1231786"/>
          </a:xfrm>
        </p:spPr>
        <p:txBody>
          <a:bodyPr>
            <a:noAutofit/>
          </a:bodyPr>
          <a:lstStyle>
            <a:lvl1pPr marL="0" indent="0" algn="ctr">
              <a:lnSpc>
                <a:spcPct val="140000"/>
              </a:lnSpc>
              <a:spcBef>
                <a:spcPts val="0"/>
              </a:spcBef>
              <a:buNone/>
              <a:defRPr sz="1800" cap="none" baseline="0">
                <a:solidFill>
                  <a:schemeClr val="bg1"/>
                </a:solidFill>
                <a:effectLst/>
              </a:defRPr>
            </a:lvl1pPr>
          </a:lstStyle>
          <a:p>
            <a:r>
              <a:rPr lang="en-US" dirty="0"/>
              <a:t>PRESENTER’S JOB TITLE</a:t>
            </a:r>
          </a:p>
          <a:p>
            <a:r>
              <a:rPr lang="en-US" dirty="0"/>
              <a:t>202.403.####</a:t>
            </a:r>
          </a:p>
          <a:p>
            <a:r>
              <a:rPr lang="en-US" dirty="0" err="1"/>
              <a:t>email.address@cambiumassessment.com</a:t>
            </a:r>
            <a:endParaRPr lang="en-US" dirty="0"/>
          </a:p>
        </p:txBody>
      </p:sp>
      <p:sp>
        <p:nvSpPr>
          <p:cNvPr id="4" name="Text Placeholder 3">
            <a:extLst>
              <a:ext uri="{FF2B5EF4-FFF2-40B4-BE49-F238E27FC236}">
                <a16:creationId xmlns:a16="http://schemas.microsoft.com/office/drawing/2014/main" id="{DA82E4A1-C64B-4CF5-BF73-0EF68358BABC}"/>
              </a:ext>
            </a:extLst>
          </p:cNvPr>
          <p:cNvSpPr>
            <a:spLocks noGrp="1"/>
          </p:cNvSpPr>
          <p:nvPr>
            <p:ph type="body" sz="quarter" idx="14" hasCustomPrompt="1"/>
          </p:nvPr>
        </p:nvSpPr>
        <p:spPr>
          <a:xfrm>
            <a:off x="340947" y="6476003"/>
            <a:ext cx="429605" cy="92333"/>
          </a:xfrm>
        </p:spPr>
        <p:txBody>
          <a:bodyPr wrap="none" anchor="b" anchorCtr="0">
            <a:spAutoFit/>
          </a:bodyPr>
          <a:lstStyle>
            <a:lvl1pPr marL="0" indent="0" algn="r">
              <a:lnSpc>
                <a:spcPct val="100000"/>
              </a:lnSpc>
              <a:spcBef>
                <a:spcPts val="0"/>
              </a:spcBef>
              <a:buNone/>
              <a:defRPr sz="600">
                <a:solidFill>
                  <a:schemeClr val="bg1"/>
                </a:solidFill>
              </a:defRPr>
            </a:lvl1pPr>
            <a:lvl2pPr marL="320040" indent="0">
              <a:lnSpc>
                <a:spcPct val="100000"/>
              </a:lnSpc>
              <a:spcBef>
                <a:spcPts val="0"/>
              </a:spcBef>
              <a:buNone/>
              <a:defRPr sz="600"/>
            </a:lvl2pPr>
            <a:lvl3pPr marL="685800" indent="0">
              <a:lnSpc>
                <a:spcPct val="100000"/>
              </a:lnSpc>
              <a:spcBef>
                <a:spcPts val="0"/>
              </a:spcBef>
              <a:buNone/>
              <a:defRPr sz="600"/>
            </a:lvl3pPr>
            <a:lvl4pPr marL="1005840" indent="0">
              <a:lnSpc>
                <a:spcPct val="100000"/>
              </a:lnSpc>
              <a:spcBef>
                <a:spcPts val="0"/>
              </a:spcBef>
              <a:buNone/>
              <a:defRPr sz="600"/>
            </a:lvl4pPr>
            <a:lvl5pPr marL="1325880" indent="0">
              <a:lnSpc>
                <a:spcPct val="100000"/>
              </a:lnSpc>
              <a:spcBef>
                <a:spcPts val="0"/>
              </a:spcBef>
              <a:buNone/>
              <a:defRPr sz="600"/>
            </a:lvl5pPr>
          </a:lstStyle>
          <a:p>
            <a:pPr lvl="0"/>
            <a:r>
              <a:rPr lang="en-US" dirty="0"/>
              <a:t>XXXX_MO/YR</a:t>
            </a:r>
          </a:p>
        </p:txBody>
      </p:sp>
      <p:sp>
        <p:nvSpPr>
          <p:cNvPr id="26" name="Footer Placeholder 7">
            <a:extLst>
              <a:ext uri="{FF2B5EF4-FFF2-40B4-BE49-F238E27FC236}">
                <a16:creationId xmlns:a16="http://schemas.microsoft.com/office/drawing/2014/main" id="{80690CF2-FBBB-554D-B23A-A3E0423F5B17}"/>
              </a:ext>
            </a:extLst>
          </p:cNvPr>
          <p:cNvSpPr>
            <a:spLocks noGrp="1"/>
          </p:cNvSpPr>
          <p:nvPr>
            <p:ph type="ftr" sz="quarter" idx="18"/>
          </p:nvPr>
        </p:nvSpPr>
        <p:spPr>
          <a:xfrm>
            <a:off x="340947" y="6245597"/>
            <a:ext cx="9531699" cy="92333"/>
          </a:xfrm>
          <a:prstGeom prst="rect">
            <a:avLst/>
          </a:prstGeom>
        </p:spPr>
        <p:txBody>
          <a:bodyPr wrap="square" lIns="0" tIns="0" rIns="0" bIns="0">
            <a:spAutoFit/>
          </a:bodyPr>
          <a:lstStyle>
            <a:lvl1pPr>
              <a:defRPr sz="600">
                <a:solidFill>
                  <a:schemeClr val="bg1"/>
                </a:solidFill>
              </a:defRPr>
            </a:lvl1pPr>
          </a:lstStyle>
          <a:p>
            <a:r>
              <a:rPr lang="en-US" spc="-20" dirty="0"/>
              <a:t>Notice of Trademark: “Cambium Assessment, Inc.” is a registered trademark. All other brand, product, or company names are trademarks or registered trademarks of their respective owners.</a:t>
            </a:r>
          </a:p>
        </p:txBody>
      </p:sp>
      <p:sp>
        <p:nvSpPr>
          <p:cNvPr id="16" name="Rectangle 15">
            <a:extLst>
              <a:ext uri="{FF2B5EF4-FFF2-40B4-BE49-F238E27FC236}">
                <a16:creationId xmlns:a16="http://schemas.microsoft.com/office/drawing/2014/main" id="{7E61B2B1-4D7A-EA4B-81CA-1888BC75DDE9}"/>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8" name="Picture 17" descr="A picture containing drawing&#10;&#10;Description automatically generated">
            <a:extLst>
              <a:ext uri="{FF2B5EF4-FFF2-40B4-BE49-F238E27FC236}">
                <a16:creationId xmlns:a16="http://schemas.microsoft.com/office/drawing/2014/main" id="{9AB4B2DC-3377-0340-B799-CF12239307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25845" y="6235407"/>
            <a:ext cx="382005" cy="300453"/>
          </a:xfrm>
          <a:prstGeom prst="rect">
            <a:avLst/>
          </a:prstGeom>
        </p:spPr>
      </p:pic>
    </p:spTree>
    <p:extLst>
      <p:ext uri="{BB962C8B-B14F-4D97-AF65-F5344CB8AC3E}">
        <p14:creationId xmlns:p14="http://schemas.microsoft.com/office/powerpoint/2010/main" val="7840060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0"/>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3625259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65A978-149A-F04D-8F0D-AF4F2FE7D7E8}"/>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0" name="Group 9">
            <a:extLst>
              <a:ext uri="{FF2B5EF4-FFF2-40B4-BE49-F238E27FC236}">
                <a16:creationId xmlns:a16="http://schemas.microsoft.com/office/drawing/2014/main" id="{1FB58BA2-26C4-0440-BDDD-2052D1878077}"/>
              </a:ext>
            </a:extLst>
          </p:cNvPr>
          <p:cNvGrpSpPr/>
          <p:nvPr userDrawn="1"/>
        </p:nvGrpSpPr>
        <p:grpSpPr>
          <a:xfrm>
            <a:off x="1609344" y="1"/>
            <a:ext cx="10582653" cy="6383743"/>
            <a:chOff x="1" y="-654979"/>
            <a:chExt cx="9144000" cy="7029646"/>
          </a:xfrm>
        </p:grpSpPr>
        <p:grpSp>
          <p:nvGrpSpPr>
            <p:cNvPr id="11" name="Group 10">
              <a:extLst>
                <a:ext uri="{FF2B5EF4-FFF2-40B4-BE49-F238E27FC236}">
                  <a16:creationId xmlns:a16="http://schemas.microsoft.com/office/drawing/2014/main" id="{D78C5781-2240-304F-908C-656EA5392E85}"/>
                </a:ext>
              </a:extLst>
            </p:cNvPr>
            <p:cNvGrpSpPr/>
            <p:nvPr/>
          </p:nvGrpSpPr>
          <p:grpSpPr>
            <a:xfrm>
              <a:off x="7514903" y="2194560"/>
              <a:ext cx="1376891" cy="1327213"/>
              <a:chOff x="7040708" y="1972456"/>
              <a:chExt cx="1490472" cy="1787106"/>
            </a:xfrm>
          </p:grpSpPr>
          <p:sp>
            <p:nvSpPr>
              <p:cNvPr id="14" name="TextBox 13">
                <a:extLst>
                  <a:ext uri="{FF2B5EF4-FFF2-40B4-BE49-F238E27FC236}">
                    <a16:creationId xmlns:a16="http://schemas.microsoft.com/office/drawing/2014/main" id="{656F85FC-877B-9E4A-A60C-6C5A8A1A7B39}"/>
                  </a:ext>
                </a:extLst>
              </p:cNvPr>
              <p:cNvSpPr txBox="1"/>
              <p:nvPr/>
            </p:nvSpPr>
            <p:spPr>
              <a:xfrm>
                <a:off x="7785911" y="2666546"/>
                <a:ext cx="64"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17" name="Straight Connector 16">
                <a:extLst>
                  <a:ext uri="{FF2B5EF4-FFF2-40B4-BE49-F238E27FC236}">
                    <a16:creationId xmlns:a16="http://schemas.microsoft.com/office/drawing/2014/main" id="{4CB884D1-0755-E74F-91F8-46078351FC1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B2119A2-1462-D044-9A76-4B3F669228D3}"/>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12" name="Text Placeholder 56">
              <a:extLst>
                <a:ext uri="{FF2B5EF4-FFF2-40B4-BE49-F238E27FC236}">
                  <a16:creationId xmlns:a16="http://schemas.microsoft.com/office/drawing/2014/main" id="{6B645DEA-E179-DD4A-AABE-A82567A3C951}"/>
                </a:ext>
              </a:extLst>
            </p:cNvPr>
            <p:cNvSpPr txBox="1">
              <a:spLocks/>
            </p:cNvSpPr>
            <p:nvPr/>
          </p:nvSpPr>
          <p:spPr>
            <a:xfrm>
              <a:off x="320937" y="6188263"/>
              <a:ext cx="5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13" name="Rectangle 12">
              <a:extLst>
                <a:ext uri="{FF2B5EF4-FFF2-40B4-BE49-F238E27FC236}">
                  <a16:creationId xmlns:a16="http://schemas.microsoft.com/office/drawing/2014/main" id="{3C8532B7-23FC-F642-8E2D-D9CAD1310141}"/>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19" name="Footer Placeholder 1">
            <a:extLst>
              <a:ext uri="{FF2B5EF4-FFF2-40B4-BE49-F238E27FC236}">
                <a16:creationId xmlns:a16="http://schemas.microsoft.com/office/drawing/2014/main" id="{DDF6E711-3AF8-4C4C-BC96-20649A1FE16D}"/>
              </a:ext>
            </a:extLst>
          </p:cNvPr>
          <p:cNvSpPr>
            <a:spLocks noGrp="1"/>
          </p:cNvSpPr>
          <p:nvPr>
            <p:ph type="ftr" sz="quarter" idx="15"/>
          </p:nvPr>
        </p:nvSpPr>
        <p:spPr>
          <a:xfrm>
            <a:off x="308887" y="6559557"/>
            <a:ext cx="8046720" cy="168405"/>
          </a:xfrm>
          <a:prstGeom prst="rect">
            <a:avLst/>
          </a:prstGeom>
        </p:spPr>
        <p:txBody>
          <a:bodyPr/>
          <a:lstStyle>
            <a:lvl1pPr>
              <a:defRPr sz="800">
                <a:solidFill>
                  <a:schemeClr val="bg1"/>
                </a:solidFill>
              </a:defRPr>
            </a:lvl1pPr>
          </a:lstStyle>
          <a:p>
            <a:r>
              <a:rPr lang="en-US" dirty="0"/>
              <a:t>Copyright © 20XX Cambium Assessment, Inc. All rights reserved.</a:t>
            </a:r>
          </a:p>
        </p:txBody>
      </p:sp>
      <p:sp>
        <p:nvSpPr>
          <p:cNvPr id="20" name="Rectangle 19">
            <a:extLst>
              <a:ext uri="{FF2B5EF4-FFF2-40B4-BE49-F238E27FC236}">
                <a16:creationId xmlns:a16="http://schemas.microsoft.com/office/drawing/2014/main" id="{F205D659-D07B-E743-9FBB-621B69EA1909}"/>
              </a:ext>
            </a:extLst>
          </p:cNvPr>
          <p:cNvSpPr/>
          <p:nvPr userDrawn="1"/>
        </p:nvSpPr>
        <p:spPr>
          <a:xfrm>
            <a:off x="1609340" y="206189"/>
            <a:ext cx="10582661" cy="7678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2" name="Rectangle 21">
            <a:extLst>
              <a:ext uri="{FF2B5EF4-FFF2-40B4-BE49-F238E27FC236}">
                <a16:creationId xmlns:a16="http://schemas.microsoft.com/office/drawing/2014/main" id="{A836D0E5-60D3-E942-B988-E715FBC00EB4}"/>
              </a:ext>
            </a:extLst>
          </p:cNvPr>
          <p:cNvSpPr/>
          <p:nvPr userDrawn="1"/>
        </p:nvSpPr>
        <p:spPr>
          <a:xfrm>
            <a:off x="1" y="1"/>
            <a:ext cx="1609339" cy="949952"/>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3" name="Rectangle 22">
            <a:extLst>
              <a:ext uri="{FF2B5EF4-FFF2-40B4-BE49-F238E27FC236}">
                <a16:creationId xmlns:a16="http://schemas.microsoft.com/office/drawing/2014/main" id="{EDE83F88-C127-1644-B001-C9AB46F3FEE3}"/>
              </a:ext>
            </a:extLst>
          </p:cNvPr>
          <p:cNvSpPr/>
          <p:nvPr userDrawn="1"/>
        </p:nvSpPr>
        <p:spPr>
          <a:xfrm>
            <a:off x="-26897" y="206188"/>
            <a:ext cx="1636237" cy="76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4" name="Rectangle 23">
            <a:extLst>
              <a:ext uri="{FF2B5EF4-FFF2-40B4-BE49-F238E27FC236}">
                <a16:creationId xmlns:a16="http://schemas.microsoft.com/office/drawing/2014/main" id="{3D6246E8-E7C6-8A49-80B6-3E2133615174}"/>
              </a:ext>
            </a:extLst>
          </p:cNvPr>
          <p:cNvSpPr/>
          <p:nvPr userDrawn="1"/>
        </p:nvSpPr>
        <p:spPr>
          <a:xfrm>
            <a:off x="1609340" y="5892951"/>
            <a:ext cx="1058266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5" name="Rectangle 24">
            <a:extLst>
              <a:ext uri="{FF2B5EF4-FFF2-40B4-BE49-F238E27FC236}">
                <a16:creationId xmlns:a16="http://schemas.microsoft.com/office/drawing/2014/main" id="{17ECCD67-B362-6C4B-B973-00CBDF5176DE}"/>
              </a:ext>
            </a:extLst>
          </p:cNvPr>
          <p:cNvSpPr/>
          <p:nvPr userDrawn="1"/>
        </p:nvSpPr>
        <p:spPr>
          <a:xfrm>
            <a:off x="2" y="5892951"/>
            <a:ext cx="1609338"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6" name="Rectangle 25">
            <a:extLst>
              <a:ext uri="{FF2B5EF4-FFF2-40B4-BE49-F238E27FC236}">
                <a16:creationId xmlns:a16="http://schemas.microsoft.com/office/drawing/2014/main" id="{88E9A503-FA9D-254B-967C-73CC09635215}"/>
              </a:ext>
            </a:extLst>
          </p:cNvPr>
          <p:cNvSpPr/>
          <p:nvPr userDrawn="1"/>
        </p:nvSpPr>
        <p:spPr>
          <a:xfrm>
            <a:off x="1" y="949953"/>
            <a:ext cx="1609339"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7" name="Text Placeholder 6"/>
          <p:cNvSpPr>
            <a:spLocks noGrp="1"/>
          </p:cNvSpPr>
          <p:nvPr userDrawn="1">
            <p:ph type="body" sz="quarter" idx="14" hasCustomPrompt="1"/>
          </p:nvPr>
        </p:nvSpPr>
        <p:spPr>
          <a:xfrm>
            <a:off x="2589238" y="1693805"/>
            <a:ext cx="8540751" cy="355601"/>
          </a:xfrm>
        </p:spPr>
        <p:txBody>
          <a:bodyPr/>
          <a:lstStyle>
            <a:lvl1pPr marL="0" indent="0" algn="ctr">
              <a:lnSpc>
                <a:spcPct val="100000"/>
              </a:lnSpc>
              <a:spcBef>
                <a:spcPts val="0"/>
              </a:spcBef>
              <a:buNone/>
              <a:defRPr sz="2000" cap="all" baseline="0">
                <a:solidFill>
                  <a:schemeClr val="bg1"/>
                </a:solidFill>
                <a:effectLst/>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dirty="0"/>
              <a:t>Presentation Purpose or Location | Month 20XX</a:t>
            </a:r>
          </a:p>
        </p:txBody>
      </p:sp>
      <p:sp>
        <p:nvSpPr>
          <p:cNvPr id="15" name="Title"/>
          <p:cNvSpPr>
            <a:spLocks noGrp="1"/>
          </p:cNvSpPr>
          <p:nvPr userDrawn="1">
            <p:ph type="title" hasCustomPrompt="1"/>
          </p:nvPr>
        </p:nvSpPr>
        <p:spPr>
          <a:xfrm>
            <a:off x="2589492" y="2200099"/>
            <a:ext cx="8540496" cy="1321242"/>
          </a:xfrm>
          <a:prstGeom prst="rect">
            <a:avLst/>
          </a:prstGeom>
          <a:ln>
            <a:noFill/>
          </a:ln>
        </p:spPr>
        <p:txBody>
          <a:bodyPr vert="horz" wrap="square" lIns="0" tIns="0" rIns="0" bIns="0" rtlCol="0" anchor="t" anchorCtr="0">
            <a:normAutofit/>
          </a:bodyPr>
          <a:lstStyle>
            <a:lvl1pPr algn="ctr">
              <a:lnSpc>
                <a:spcPct val="100000"/>
              </a:lnSpc>
              <a:defRPr sz="5000" b="0" i="0" cap="all" spc="0" baseline="0">
                <a:solidFill>
                  <a:schemeClr val="bg1"/>
                </a:solidFill>
                <a:effectLst/>
                <a:latin typeface="+mj-lt"/>
                <a:ea typeface="Calibri" panose="020F0502020204030204" pitchFamily="34" charset="0"/>
                <a:cs typeface="Calibri"/>
              </a:defRPr>
            </a:lvl1pPr>
          </a:lstStyle>
          <a:p>
            <a:r>
              <a:rPr lang="en-US" dirty="0"/>
              <a:t>Presentation Title</a:t>
            </a:r>
          </a:p>
        </p:txBody>
      </p:sp>
      <p:sp>
        <p:nvSpPr>
          <p:cNvPr id="16" name="Subtitle"/>
          <p:cNvSpPr>
            <a:spLocks noGrp="1"/>
          </p:cNvSpPr>
          <p:nvPr userDrawn="1">
            <p:ph type="subTitle" idx="1" hasCustomPrompt="1"/>
          </p:nvPr>
        </p:nvSpPr>
        <p:spPr>
          <a:xfrm>
            <a:off x="2589492" y="3653167"/>
            <a:ext cx="8540496" cy="369332"/>
          </a:xfrm>
          <a:prstGeom prst="rect">
            <a:avLst/>
          </a:prstGeom>
          <a:ln>
            <a:noFill/>
          </a:ln>
        </p:spPr>
        <p:txBody>
          <a:bodyPr wrap="square" lIns="0" rIns="0" anchor="b" anchorCtr="0">
            <a:normAutofit/>
          </a:bodyPr>
          <a:lstStyle>
            <a:lvl1pPr marL="0" indent="0" algn="ctr">
              <a:lnSpc>
                <a:spcPct val="100000"/>
              </a:lnSpc>
              <a:spcBef>
                <a:spcPts val="0"/>
              </a:spcBef>
              <a:buNone/>
              <a:defRPr sz="1800" b="0" i="0" cap="all" spc="0" baseline="0">
                <a:solidFill>
                  <a:schemeClr val="bg1"/>
                </a:solidFill>
                <a:effectLst/>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Subtitle</a:t>
            </a:r>
          </a:p>
        </p:txBody>
      </p:sp>
      <p:sp>
        <p:nvSpPr>
          <p:cNvPr id="4" name="Text Placeholder 3"/>
          <p:cNvSpPr>
            <a:spLocks noGrp="1"/>
          </p:cNvSpPr>
          <p:nvPr userDrawn="1">
            <p:ph type="body" sz="quarter" idx="13" hasCustomPrompt="1"/>
          </p:nvPr>
        </p:nvSpPr>
        <p:spPr>
          <a:xfrm>
            <a:off x="2589238" y="4173194"/>
            <a:ext cx="8540751" cy="803275"/>
          </a:xfrm>
        </p:spPr>
        <p:txBody>
          <a:bodyPr>
            <a:noAutofit/>
          </a:bodyPr>
          <a:lstStyle>
            <a:lvl1pPr marL="0" indent="0" algn="ctr">
              <a:lnSpc>
                <a:spcPct val="100000"/>
              </a:lnSpc>
              <a:spcBef>
                <a:spcPts val="0"/>
              </a:spcBef>
              <a:buNone/>
              <a:defRPr sz="1400" baseline="0">
                <a:solidFill>
                  <a:schemeClr val="bg1"/>
                </a:solidFill>
                <a:effectLst/>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dirty="0"/>
              <a:t>Presenter’s Name | Presenter’s Name | Presenter’s Name</a:t>
            </a:r>
            <a:br>
              <a:rPr lang="en-US" dirty="0"/>
            </a:br>
            <a:r>
              <a:rPr lang="en-US" dirty="0"/>
              <a:t>or</a:t>
            </a:r>
          </a:p>
          <a:p>
            <a:pPr lvl="0"/>
            <a:r>
              <a:rPr lang="en-US" dirty="0"/>
              <a:t>Presenter’s Name, Title | Presenter’s Name, Title</a:t>
            </a:r>
          </a:p>
        </p:txBody>
      </p:sp>
      <p:pic>
        <p:nvPicPr>
          <p:cNvPr id="28" name="Picture 27">
            <a:extLst>
              <a:ext uri="{FF2B5EF4-FFF2-40B4-BE49-F238E27FC236}">
                <a16:creationId xmlns:a16="http://schemas.microsoft.com/office/drawing/2014/main" id="{E9D7100A-70B5-A94C-A244-0FDBF1A29F7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96230" y="2730704"/>
            <a:ext cx="1212576" cy="1039198"/>
          </a:xfrm>
          <a:prstGeom prst="rect">
            <a:avLst/>
          </a:prstGeom>
        </p:spPr>
      </p:pic>
    </p:spTree>
    <p:extLst>
      <p:ext uri="{BB962C8B-B14F-4D97-AF65-F5344CB8AC3E}">
        <p14:creationId xmlns:p14="http://schemas.microsoft.com/office/powerpoint/2010/main" val="1762923119"/>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D6FE6F0-8604-7F4B-9748-89FE63B6D4DB}"/>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400" dirty="0">
              <a:solidFill>
                <a:schemeClr val="tx2"/>
              </a:solidFill>
            </a:endParaRPr>
          </a:p>
        </p:txBody>
      </p:sp>
      <p:grpSp>
        <p:nvGrpSpPr>
          <p:cNvPr id="22" name="Group 21">
            <a:extLst>
              <a:ext uri="{FF2B5EF4-FFF2-40B4-BE49-F238E27FC236}">
                <a16:creationId xmlns:a16="http://schemas.microsoft.com/office/drawing/2014/main" id="{23B08CE3-721A-7940-99DD-35ABF4993B60}"/>
              </a:ext>
            </a:extLst>
          </p:cNvPr>
          <p:cNvGrpSpPr/>
          <p:nvPr userDrawn="1"/>
        </p:nvGrpSpPr>
        <p:grpSpPr>
          <a:xfrm>
            <a:off x="0" y="1891"/>
            <a:ext cx="12192000" cy="6383743"/>
            <a:chOff x="1" y="-654979"/>
            <a:chExt cx="9144000" cy="7029646"/>
          </a:xfrm>
        </p:grpSpPr>
        <p:grpSp>
          <p:nvGrpSpPr>
            <p:cNvPr id="23" name="Group 22">
              <a:extLst>
                <a:ext uri="{FF2B5EF4-FFF2-40B4-BE49-F238E27FC236}">
                  <a16:creationId xmlns:a16="http://schemas.microsoft.com/office/drawing/2014/main" id="{3A8B8AB1-17E1-4148-86F3-B8C77AD930B3}"/>
                </a:ext>
              </a:extLst>
            </p:cNvPr>
            <p:cNvGrpSpPr/>
            <p:nvPr/>
          </p:nvGrpSpPr>
          <p:grpSpPr>
            <a:xfrm>
              <a:off x="7514903" y="2194560"/>
              <a:ext cx="1376891" cy="1327213"/>
              <a:chOff x="7040708" y="1972456"/>
              <a:chExt cx="1490472" cy="1787106"/>
            </a:xfrm>
          </p:grpSpPr>
          <p:sp>
            <p:nvSpPr>
              <p:cNvPr id="28" name="TextBox 27">
                <a:extLst>
                  <a:ext uri="{FF2B5EF4-FFF2-40B4-BE49-F238E27FC236}">
                    <a16:creationId xmlns:a16="http://schemas.microsoft.com/office/drawing/2014/main" id="{487F0AF7-5A75-6142-9925-DB6E3A35DF9D}"/>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29" name="Straight Connector 28">
                <a:extLst>
                  <a:ext uri="{FF2B5EF4-FFF2-40B4-BE49-F238E27FC236}">
                    <a16:creationId xmlns:a16="http://schemas.microsoft.com/office/drawing/2014/main" id="{5A5F043D-9A82-E14F-B0E0-1B23D525DC3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DB5BC03-6E6F-3D4B-B1C5-E18EEF028FDC}"/>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25" name="Text Placeholder 56">
              <a:extLst>
                <a:ext uri="{FF2B5EF4-FFF2-40B4-BE49-F238E27FC236}">
                  <a16:creationId xmlns:a16="http://schemas.microsoft.com/office/drawing/2014/main" id="{D541CF8B-F6B1-374E-9FF6-10498A3A7974}"/>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27" name="Rectangle 26">
              <a:extLst>
                <a:ext uri="{FF2B5EF4-FFF2-40B4-BE49-F238E27FC236}">
                  <a16:creationId xmlns:a16="http://schemas.microsoft.com/office/drawing/2014/main" id="{B52C16A5-628A-E040-8562-B2631368845E}"/>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34" name="Title 3">
            <a:extLst>
              <a:ext uri="{FF2B5EF4-FFF2-40B4-BE49-F238E27FC236}">
                <a16:creationId xmlns:a16="http://schemas.microsoft.com/office/drawing/2014/main" id="{632A705F-AC90-094F-B8E2-F7B1D1DC3856}"/>
              </a:ext>
            </a:extLst>
          </p:cNvPr>
          <p:cNvSpPr>
            <a:spLocks noGrp="1"/>
          </p:cNvSpPr>
          <p:nvPr>
            <p:ph type="title" hasCustomPrompt="1"/>
          </p:nvPr>
        </p:nvSpPr>
        <p:spPr>
          <a:xfrm>
            <a:off x="1674666" y="524911"/>
            <a:ext cx="8842671" cy="2530079"/>
          </a:xfrm>
          <a:prstGeom prst="rect">
            <a:avLst/>
          </a:prstGeom>
        </p:spPr>
        <p:txBody>
          <a:bodyPr>
            <a:normAutofit/>
          </a:bodyPr>
          <a:lstStyle>
            <a:lvl1pPr algn="ctr">
              <a:defRPr sz="4200">
                <a:solidFill>
                  <a:schemeClr val="bg1"/>
                </a:solidFill>
                <a:effectLst/>
              </a:defRPr>
            </a:lvl1pPr>
          </a:lstStyle>
          <a:p>
            <a:r>
              <a:rPr lang="en-US" dirty="0"/>
              <a:t>Section Header (Divider) Title</a:t>
            </a:r>
          </a:p>
        </p:txBody>
      </p:sp>
      <p:sp>
        <p:nvSpPr>
          <p:cNvPr id="35" name="Text Placeholder 8">
            <a:extLst>
              <a:ext uri="{FF2B5EF4-FFF2-40B4-BE49-F238E27FC236}">
                <a16:creationId xmlns:a16="http://schemas.microsoft.com/office/drawing/2014/main" id="{05B18A71-C084-C74F-827E-9479DD85FF37}"/>
              </a:ext>
            </a:extLst>
          </p:cNvPr>
          <p:cNvSpPr>
            <a:spLocks noGrp="1"/>
          </p:cNvSpPr>
          <p:nvPr>
            <p:ph type="body" sz="quarter" idx="13" hasCustomPrompt="1"/>
          </p:nvPr>
        </p:nvSpPr>
        <p:spPr>
          <a:xfrm>
            <a:off x="1674666" y="3082422"/>
            <a:ext cx="8842671" cy="1499616"/>
          </a:xfrm>
        </p:spPr>
        <p:txBody>
          <a:bodyPr>
            <a:normAutofit/>
          </a:bodyPr>
          <a:lstStyle>
            <a:lvl1pPr marL="0" indent="0" algn="ctr">
              <a:spcBef>
                <a:spcPts val="0"/>
              </a:spcBef>
              <a:buNone/>
              <a:defRPr sz="2200">
                <a:solidFill>
                  <a:schemeClr val="bg1"/>
                </a:solidFill>
                <a:effectLst/>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pPr lvl="0"/>
            <a:r>
              <a:rPr lang="en-US" dirty="0"/>
              <a:t>Additional information about this section (optional)</a:t>
            </a:r>
          </a:p>
        </p:txBody>
      </p:sp>
      <p:sp>
        <p:nvSpPr>
          <p:cNvPr id="36" name="Rectangle 35">
            <a:extLst>
              <a:ext uri="{FF2B5EF4-FFF2-40B4-BE49-F238E27FC236}">
                <a16:creationId xmlns:a16="http://schemas.microsoft.com/office/drawing/2014/main" id="{56CCB747-B81D-744D-9CE9-1225B76A2060}"/>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6" name="Picture 15" descr="A picture containing drawing&#10;&#10;Description automatically generated">
            <a:extLst>
              <a:ext uri="{FF2B5EF4-FFF2-40B4-BE49-F238E27FC236}">
                <a16:creationId xmlns:a16="http://schemas.microsoft.com/office/drawing/2014/main" id="{16B7BA59-C63F-8043-B5BE-DA18DACFAE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1" y="6235407"/>
            <a:ext cx="382005" cy="300453"/>
          </a:xfrm>
          <a:prstGeom prst="rect">
            <a:avLst/>
          </a:prstGeom>
        </p:spPr>
      </p:pic>
    </p:spTree>
    <p:extLst>
      <p:ext uri="{BB962C8B-B14F-4D97-AF65-F5344CB8AC3E}">
        <p14:creationId xmlns:p14="http://schemas.microsoft.com/office/powerpoint/2010/main" val="3316164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10" name="Content Placeholder"/>
          <p:cNvSpPr>
            <a:spLocks noGrp="1"/>
          </p:cNvSpPr>
          <p:nvPr>
            <p:ph idx="1" hasCustomPrompt="1"/>
          </p:nvPr>
        </p:nvSpPr>
        <p:spPr>
          <a:xfrm>
            <a:off x="457200" y="980023"/>
            <a:ext cx="11338560" cy="5009297"/>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800" baseline="0"/>
            </a:lvl1pPr>
            <a:lvl2pPr marL="228600" indent="-228600">
              <a:lnSpc>
                <a:spcPct val="105000"/>
              </a:lnSpc>
              <a:spcBef>
                <a:spcPts val="600"/>
              </a:spcBef>
              <a:buFont typeface="Arial" panose="020B0604020202020204" pitchFamily="34" charset="0"/>
              <a:buChar char="•"/>
              <a:defRPr sz="1800"/>
            </a:lvl2pPr>
            <a:lvl3pPr marL="457200" indent="-228600">
              <a:lnSpc>
                <a:spcPct val="105000"/>
              </a:lnSpc>
              <a:spcBef>
                <a:spcPts val="600"/>
              </a:spcBef>
              <a:buFont typeface="Calibri" panose="020F0502020204030204" pitchFamily="34" charset="0"/>
              <a:buChar char="–"/>
              <a:defRPr sz="1800"/>
            </a:lvl3pPr>
            <a:lvl4pPr marL="685800" indent="-228600">
              <a:lnSpc>
                <a:spcPct val="105000"/>
              </a:lnSpc>
              <a:spcBef>
                <a:spcPts val="600"/>
              </a:spcBef>
              <a:buFont typeface="Calibri" panose="020F0502020204030204" pitchFamily="34" charset="0"/>
              <a:buChar char="»"/>
              <a:defRPr sz="1800"/>
            </a:lvl4pPr>
            <a:lvl5pPr marL="914400" indent="-228600">
              <a:lnSpc>
                <a:spcPct val="105000"/>
              </a:lnSpc>
              <a:spcBef>
                <a:spcPts val="600"/>
              </a:spcBef>
              <a:buSzPct val="110000"/>
              <a:buFont typeface="Calibri" panose="020F0502020204030204" pitchFamily="34" charset="0"/>
              <a:buChar char="◦"/>
              <a:defRPr sz="1800"/>
            </a:lvl5pPr>
            <a:lvl6pPr marL="1143000" indent="-228600">
              <a:lnSpc>
                <a:spcPct val="105000"/>
              </a:lnSpc>
              <a:spcBef>
                <a:spcPts val="600"/>
              </a:spcBef>
              <a:buFont typeface="Calibri" panose="020F0502020204030204" pitchFamily="34" charset="0"/>
              <a:buChar char="›"/>
              <a:defRPr sz="18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dirty="0"/>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A51F26CF-1A48-794B-9C21-7C6E02560105}"/>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8" name="Source Placeholder">
            <a:extLst>
              <a:ext uri="{FF2B5EF4-FFF2-40B4-BE49-F238E27FC236}">
                <a16:creationId xmlns:a16="http://schemas.microsoft.com/office/drawing/2014/main" id="{9C6C14CB-B6F7-8A46-99AB-D48EB79F9B1B}"/>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E31CB4A3-45AF-EF47-8BFC-558B24345D7A}"/>
              </a:ext>
            </a:extLst>
          </p:cNvPr>
          <p:cNvSpPr>
            <a:spLocks noGrp="1"/>
          </p:cNvSpPr>
          <p:nvPr>
            <p:ph type="title" hasCustomPrompt="1"/>
          </p:nvPr>
        </p:nvSpPr>
        <p:spPr>
          <a:xfrm>
            <a:off x="426230" y="65597"/>
            <a:ext cx="11369529" cy="518012"/>
          </a:xfrm>
        </p:spPr>
        <p:txBody>
          <a:bodyPr/>
          <a:lstStyle/>
          <a:p>
            <a:r>
              <a:rPr lang="en-US" dirty="0"/>
              <a:t>Text Heavy Layout for Instructional Text</a:t>
            </a:r>
          </a:p>
        </p:txBody>
      </p:sp>
    </p:spTree>
    <p:extLst>
      <p:ext uri="{BB962C8B-B14F-4D97-AF65-F5344CB8AC3E}">
        <p14:creationId xmlns:p14="http://schemas.microsoft.com/office/powerpoint/2010/main" val="14106456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4" name="Text Placeholder"/>
          <p:cNvSpPr>
            <a:spLocks noGrp="1"/>
          </p:cNvSpPr>
          <p:nvPr>
            <p:ph type="body" sz="quarter" idx="10" hasCustomPrompt="1"/>
          </p:nvPr>
        </p:nvSpPr>
        <p:spPr>
          <a:xfrm>
            <a:off x="457199" y="980024"/>
            <a:ext cx="11338560" cy="5192175"/>
          </a:xfrm>
        </p:spPr>
        <p:txBody>
          <a:bodyPr tIns="0" anchor="t" anchorCtr="0">
            <a:normAutofit/>
          </a:bodyPr>
          <a:lstStyle>
            <a:lvl1pPr marL="457200" indent="-457200">
              <a:lnSpc>
                <a:spcPct val="100000"/>
              </a:lnSpc>
              <a:spcBef>
                <a:spcPts val="3000"/>
              </a:spcBef>
              <a:buClr>
                <a:schemeClr val="tx1"/>
              </a:buClr>
              <a:buFont typeface="+mj-lt"/>
              <a:buAutoNum type="arabicPeriod"/>
              <a:defRPr sz="2200" baseline="0"/>
            </a:lvl1pPr>
            <a:lvl2pPr marL="914400" indent="-457200">
              <a:lnSpc>
                <a:spcPct val="100000"/>
              </a:lnSpc>
              <a:spcBef>
                <a:spcPts val="1200"/>
              </a:spcBef>
              <a:buClr>
                <a:schemeClr val="tx1"/>
              </a:buClr>
              <a:buFont typeface="+mj-lt"/>
              <a:buAutoNum type="alphaLcPeriod"/>
              <a:defRPr sz="2200"/>
            </a:lvl2pPr>
            <a:lvl3pPr marL="1371600" indent="-457200">
              <a:lnSpc>
                <a:spcPct val="100000"/>
              </a:lnSpc>
              <a:spcBef>
                <a:spcPts val="1200"/>
              </a:spcBef>
              <a:buClr>
                <a:schemeClr val="tx1"/>
              </a:buClr>
              <a:buFont typeface="+mj-lt"/>
              <a:buAutoNum type="romanLcPeriod"/>
              <a:defRPr sz="2200"/>
            </a:lvl3pPr>
            <a:lvl4pPr marL="1828800" indent="-457200">
              <a:lnSpc>
                <a:spcPct val="100000"/>
              </a:lnSpc>
              <a:spcBef>
                <a:spcPts val="1200"/>
              </a:spcBef>
              <a:buClr>
                <a:schemeClr val="tx1"/>
              </a:buClr>
              <a:buSzPct val="100000"/>
              <a:buFont typeface="+mj-lt"/>
              <a:buAutoNum type="arabicParenR"/>
              <a:defRPr sz="2200" baseline="0"/>
            </a:lvl4pPr>
            <a:lvl5pPr marL="2286000" indent="-457200">
              <a:lnSpc>
                <a:spcPct val="100000"/>
              </a:lnSpc>
              <a:spcBef>
                <a:spcPts val="1200"/>
              </a:spcBef>
              <a:buClr>
                <a:schemeClr val="tx1"/>
              </a:buClr>
              <a:buFont typeface="+mj-lt"/>
              <a:buAutoNum type="alphaLcParenR"/>
              <a:defRPr sz="2200"/>
            </a:lvl5pPr>
          </a:lstStyle>
          <a:p>
            <a:pPr lvl="0"/>
            <a:r>
              <a:rPr lang="en-US" dirty="0"/>
              <a:t>Click to insert agenda items.</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Second agenda item</a:t>
            </a:r>
          </a:p>
          <a:p>
            <a:pPr lvl="0"/>
            <a:r>
              <a:rPr lang="en-US" dirty="0"/>
              <a:t>Third agenda item</a:t>
            </a:r>
          </a:p>
        </p:txBody>
      </p:sp>
      <p:sp>
        <p:nvSpPr>
          <p:cNvPr id="6" name="Slide Number Placeholder 5">
            <a:extLst>
              <a:ext uri="{FF2B5EF4-FFF2-40B4-BE49-F238E27FC236}">
                <a16:creationId xmlns:a16="http://schemas.microsoft.com/office/drawing/2014/main" id="{59965809-73B4-254D-A68C-E7B755C89E3A}"/>
              </a:ext>
            </a:extLst>
          </p:cNvPr>
          <p:cNvSpPr>
            <a:spLocks noGrp="1"/>
          </p:cNvSpPr>
          <p:nvPr>
            <p:ph type="sldNum" sz="quarter" idx="11"/>
          </p:nvPr>
        </p:nvSpPr>
        <p:spPr/>
        <p:txBody>
          <a:bodyPr/>
          <a:lstStyle>
            <a:lvl1pPr>
              <a:defRPr>
                <a:solidFill>
                  <a:schemeClr val="bg1"/>
                </a:solidFill>
              </a:defRPr>
            </a:lvl1pPr>
          </a:lstStyle>
          <a:p>
            <a:fld id="{58AE716E-68DD-2249-A7FA-8AEF0B14DF81}" type="slidenum">
              <a:rPr lang="en-US" smtClean="0"/>
              <a:pPr/>
              <a:t>‹#›</a:t>
            </a:fld>
            <a:endParaRPr lang="en-US" dirty="0"/>
          </a:p>
        </p:txBody>
      </p:sp>
      <p:sp>
        <p:nvSpPr>
          <p:cNvPr id="9" name="Title 8">
            <a:extLst>
              <a:ext uri="{FF2B5EF4-FFF2-40B4-BE49-F238E27FC236}">
                <a16:creationId xmlns:a16="http://schemas.microsoft.com/office/drawing/2014/main" id="{1C37C59D-FB7B-E64A-A13B-3AD1C18E8315}"/>
              </a:ext>
            </a:extLst>
          </p:cNvPr>
          <p:cNvSpPr>
            <a:spLocks noGrp="1"/>
          </p:cNvSpPr>
          <p:nvPr>
            <p:ph type="title" hasCustomPrompt="1"/>
          </p:nvPr>
        </p:nvSpPr>
        <p:spPr>
          <a:xfrm>
            <a:off x="426231" y="65597"/>
            <a:ext cx="11369528" cy="518012"/>
          </a:xfrm>
        </p:spPr>
        <p:txBody>
          <a:bodyPr/>
          <a:lstStyle/>
          <a:p>
            <a:r>
              <a:rPr lang="en-US" dirty="0"/>
              <a:t>Agenda Layout</a:t>
            </a:r>
          </a:p>
        </p:txBody>
      </p:sp>
    </p:spTree>
    <p:extLst>
      <p:ext uri="{BB962C8B-B14F-4D97-AF65-F5344CB8AC3E}">
        <p14:creationId xmlns:p14="http://schemas.microsoft.com/office/powerpoint/2010/main" val="16770928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10" name="Content Placeholder"/>
          <p:cNvSpPr>
            <a:spLocks noGrp="1"/>
          </p:cNvSpPr>
          <p:nvPr>
            <p:ph idx="1" hasCustomPrompt="1"/>
          </p:nvPr>
        </p:nvSpPr>
        <p:spPr>
          <a:xfrm>
            <a:off x="457200" y="980023"/>
            <a:ext cx="11338560" cy="5009297"/>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800" baseline="0"/>
            </a:lvl1pPr>
            <a:lvl2pPr marL="228600" indent="-228600">
              <a:lnSpc>
                <a:spcPct val="105000"/>
              </a:lnSpc>
              <a:spcBef>
                <a:spcPts val="600"/>
              </a:spcBef>
              <a:buFont typeface="Arial" panose="020B0604020202020204" pitchFamily="34" charset="0"/>
              <a:buChar char="•"/>
              <a:defRPr sz="1800"/>
            </a:lvl2pPr>
            <a:lvl3pPr marL="457200" indent="-228600">
              <a:lnSpc>
                <a:spcPct val="105000"/>
              </a:lnSpc>
              <a:spcBef>
                <a:spcPts val="600"/>
              </a:spcBef>
              <a:buFont typeface="Calibri" panose="020F0502020204030204" pitchFamily="34" charset="0"/>
              <a:buChar char="–"/>
              <a:defRPr sz="1800"/>
            </a:lvl3pPr>
            <a:lvl4pPr marL="685800" indent="-228600">
              <a:lnSpc>
                <a:spcPct val="105000"/>
              </a:lnSpc>
              <a:spcBef>
                <a:spcPts val="600"/>
              </a:spcBef>
              <a:buFont typeface="Calibri" panose="020F0502020204030204" pitchFamily="34" charset="0"/>
              <a:buChar char="»"/>
              <a:defRPr sz="1800"/>
            </a:lvl4pPr>
            <a:lvl5pPr marL="914400" indent="-228600">
              <a:lnSpc>
                <a:spcPct val="105000"/>
              </a:lnSpc>
              <a:spcBef>
                <a:spcPts val="600"/>
              </a:spcBef>
              <a:buSzPct val="110000"/>
              <a:buFont typeface="Calibri" panose="020F0502020204030204" pitchFamily="34" charset="0"/>
              <a:buChar char="◦"/>
              <a:defRPr sz="1800"/>
            </a:lvl5pPr>
            <a:lvl6pPr marL="1143000" indent="-228600">
              <a:lnSpc>
                <a:spcPct val="105000"/>
              </a:lnSpc>
              <a:spcBef>
                <a:spcPts val="600"/>
              </a:spcBef>
              <a:buFont typeface="Calibri" panose="020F0502020204030204" pitchFamily="34" charset="0"/>
              <a:buChar char="›"/>
              <a:defRPr sz="18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dirty="0"/>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A51F26CF-1A48-794B-9C21-7C6E02560105}"/>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8" name="Source Placeholder">
            <a:extLst>
              <a:ext uri="{FF2B5EF4-FFF2-40B4-BE49-F238E27FC236}">
                <a16:creationId xmlns:a16="http://schemas.microsoft.com/office/drawing/2014/main" id="{9C6C14CB-B6F7-8A46-99AB-D48EB79F9B1B}"/>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E31CB4A3-45AF-EF47-8BFC-558B24345D7A}"/>
              </a:ext>
            </a:extLst>
          </p:cNvPr>
          <p:cNvSpPr>
            <a:spLocks noGrp="1"/>
          </p:cNvSpPr>
          <p:nvPr>
            <p:ph type="title" hasCustomPrompt="1"/>
          </p:nvPr>
        </p:nvSpPr>
        <p:spPr>
          <a:xfrm>
            <a:off x="426230" y="65597"/>
            <a:ext cx="11369529" cy="518012"/>
          </a:xfrm>
        </p:spPr>
        <p:txBody>
          <a:bodyPr/>
          <a:lstStyle/>
          <a:p>
            <a:r>
              <a:rPr lang="en-US" dirty="0"/>
              <a:t>Text Heavy Layout for Instructional Text</a:t>
            </a:r>
          </a:p>
        </p:txBody>
      </p:sp>
    </p:spTree>
    <p:extLst>
      <p:ext uri="{BB962C8B-B14F-4D97-AF65-F5344CB8AC3E}">
        <p14:creationId xmlns:p14="http://schemas.microsoft.com/office/powerpoint/2010/main" val="31968950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0" name="Content Placeholder 39"/>
          <p:cNvSpPr>
            <a:spLocks noGrp="1"/>
          </p:cNvSpPr>
          <p:nvPr>
            <p:ph sz="quarter" idx="15" hasCustomPrompt="1"/>
          </p:nvPr>
        </p:nvSpPr>
        <p:spPr>
          <a:xfrm>
            <a:off x="457200" y="980023"/>
            <a:ext cx="11338560" cy="5009297"/>
          </a:xfrm>
        </p:spPr>
        <p:txBody>
          <a:body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2136835A-56E9-EE45-B1B0-9DD5E9A035FD}"/>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0A175C98-CDFC-AA4D-9485-1FF4454D5C6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00A1DC8C-D41E-334A-8354-0FD435937F19}"/>
              </a:ext>
            </a:extLst>
          </p:cNvPr>
          <p:cNvSpPr>
            <a:spLocks noGrp="1"/>
          </p:cNvSpPr>
          <p:nvPr>
            <p:ph type="title" hasCustomPrompt="1"/>
          </p:nvPr>
        </p:nvSpPr>
        <p:spPr>
          <a:xfrm>
            <a:off x="426230" y="65597"/>
            <a:ext cx="11369529" cy="518012"/>
          </a:xfrm>
        </p:spPr>
        <p:txBody>
          <a:bodyPr/>
          <a:lstStyle/>
          <a:p>
            <a:r>
              <a:rPr lang="en-US" dirty="0"/>
              <a:t>The Title and Content Layout Is Used for Bullet Lists, Tables, Graphs, SmartArt, or Pictures</a:t>
            </a:r>
          </a:p>
        </p:txBody>
      </p:sp>
    </p:spTree>
    <p:extLst>
      <p:ext uri="{BB962C8B-B14F-4D97-AF65-F5344CB8AC3E}">
        <p14:creationId xmlns:p14="http://schemas.microsoft.com/office/powerpoint/2010/main" val="6898380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Left Content"/>
          <p:cNvSpPr>
            <a:spLocks noGrp="1"/>
          </p:cNvSpPr>
          <p:nvPr>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C8D6A8D6-00BE-5D43-B065-490719221EAB}"/>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45527EC8-1222-F949-905C-A0AF786DFD73}"/>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96CE85D6-07A6-764C-935E-9845D6301AED}"/>
              </a:ext>
            </a:extLst>
          </p:cNvPr>
          <p:cNvSpPr>
            <a:spLocks noGrp="1"/>
          </p:cNvSpPr>
          <p:nvPr>
            <p:ph type="title" hasCustomPrompt="1"/>
          </p:nvPr>
        </p:nvSpPr>
        <p:spPr>
          <a:xfrm>
            <a:off x="426230" y="65597"/>
            <a:ext cx="11369529" cy="518012"/>
          </a:xfrm>
        </p:spPr>
        <p:txBody>
          <a:bodyPr/>
          <a:lstStyle/>
          <a:p>
            <a:r>
              <a:rPr lang="en-US" dirty="0"/>
              <a:t>The Two Content Layout Can Have a Bullet List, Table, Graph, SmartArt, or Picture on Either Side</a:t>
            </a:r>
          </a:p>
        </p:txBody>
      </p:sp>
    </p:spTree>
    <p:extLst>
      <p:ext uri="{BB962C8B-B14F-4D97-AF65-F5344CB8AC3E}">
        <p14:creationId xmlns:p14="http://schemas.microsoft.com/office/powerpoint/2010/main" val="41477655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a:xfrm>
            <a:off x="457200" y="980023"/>
            <a:ext cx="11338560" cy="5009297"/>
          </a:xfrm>
        </p:spPr>
        <p:txBody>
          <a:bodyPr>
            <a:noAutofit/>
          </a:bodyPr>
          <a:lstStyle>
            <a:lvl1pPr marL="0" indent="0">
              <a:lnSpc>
                <a:spcPct val="125000"/>
              </a:lnSpc>
              <a:spcBef>
                <a:spcPts val="1800"/>
              </a:spcBef>
              <a:buClr>
                <a:schemeClr val="tx1"/>
              </a:buClr>
              <a:buNone/>
              <a:defRPr sz="2000">
                <a:solidFill>
                  <a:schemeClr val="tx1"/>
                </a:solidFill>
              </a:defRPr>
            </a:lvl1pPr>
            <a:lvl2pPr marL="320040" indent="-320040">
              <a:lnSpc>
                <a:spcPct val="125000"/>
              </a:lnSpc>
              <a:spcBef>
                <a:spcPts val="1800"/>
              </a:spcBef>
              <a:buClr>
                <a:schemeClr val="tx1"/>
              </a:buClr>
              <a:buFont typeface="Times New Roman" panose="02020603050405020304" pitchFamily="18" charset="0"/>
              <a:buChar char="•"/>
              <a:defRPr sz="2000">
                <a:solidFill>
                  <a:schemeClr val="tx1"/>
                </a:solidFill>
              </a:defRPr>
            </a:lvl2pPr>
            <a:lvl3pPr marL="640080" indent="-320040">
              <a:lnSpc>
                <a:spcPct val="125000"/>
              </a:lnSpc>
              <a:spcBef>
                <a:spcPts val="1800"/>
              </a:spcBef>
              <a:buClr>
                <a:schemeClr val="tx1"/>
              </a:buClr>
              <a:buFont typeface="Arial Narrow" panose="020B0606020202030204" pitchFamily="34" charset="0"/>
              <a:buChar char="–"/>
              <a:defRPr sz="2000">
                <a:solidFill>
                  <a:schemeClr val="tx1"/>
                </a:solidFill>
              </a:defRPr>
            </a:lvl3pPr>
            <a:lvl4pPr marL="960120" indent="-320040">
              <a:lnSpc>
                <a:spcPct val="125000"/>
              </a:lnSpc>
              <a:spcBef>
                <a:spcPts val="1800"/>
              </a:spcBef>
              <a:buClr>
                <a:schemeClr val="tx1"/>
              </a:buClr>
              <a:buFont typeface="Arial Narrow" panose="020B0606020202030204" pitchFamily="34" charset="0"/>
              <a:buChar char="»"/>
              <a:defRPr sz="2000">
                <a:solidFill>
                  <a:schemeClr val="tx1"/>
                </a:solidFill>
              </a:defRPr>
            </a:lvl4pPr>
            <a:lvl5pPr marL="1280160" indent="-320040">
              <a:lnSpc>
                <a:spcPct val="125000"/>
              </a:lnSpc>
              <a:spcBef>
                <a:spcPts val="1800"/>
              </a:spcBef>
              <a:buClr>
                <a:schemeClr val="tx1"/>
              </a:buClr>
              <a:buFont typeface="Arial Narrow" panose="020B0606020202030204" pitchFamily="34" charset="0"/>
              <a:buChar char="◦"/>
              <a:defRPr sz="2000">
                <a:solidFill>
                  <a:schemeClr val="tx1"/>
                </a:solidFill>
              </a:defRPr>
            </a:lvl5pPr>
            <a:lvl6pPr marL="1600200" indent="-320040">
              <a:lnSpc>
                <a:spcPct val="125000"/>
              </a:lnSpc>
              <a:spcBef>
                <a:spcPts val="1800"/>
              </a:spcBef>
              <a:buClr>
                <a:schemeClr val="tx1"/>
              </a:buClr>
              <a:buFont typeface="Arial Narrow" panose="020B0606020202030204" pitchFamily="34" charset="0"/>
              <a:buChar char="›"/>
              <a:defRPr sz="20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32ABFD87-0274-934C-BAF8-C5C56759CF24}"/>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96B7CE75-C247-5442-9E44-15220416207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DD45E51C-5E98-2343-A611-87D4F71B7A49}"/>
              </a:ext>
            </a:extLst>
          </p:cNvPr>
          <p:cNvSpPr>
            <a:spLocks noGrp="1"/>
          </p:cNvSpPr>
          <p:nvPr>
            <p:ph type="title" hasCustomPrompt="1"/>
          </p:nvPr>
        </p:nvSpPr>
        <p:spPr>
          <a:xfrm>
            <a:off x="426230" y="65597"/>
            <a:ext cx="11369529" cy="518012"/>
          </a:xfrm>
        </p:spPr>
        <p:txBody>
          <a:bodyPr/>
          <a:lstStyle/>
          <a:p>
            <a:r>
              <a:rPr lang="en-US" dirty="0"/>
              <a:t>First Level No Bullet Layout</a:t>
            </a:r>
          </a:p>
        </p:txBody>
      </p:sp>
    </p:spTree>
    <p:extLst>
      <p:ext uri="{BB962C8B-B14F-4D97-AF65-F5344CB8AC3E}">
        <p14:creationId xmlns:p14="http://schemas.microsoft.com/office/powerpoint/2010/main" val="20250389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5" name="Content Placeholder 4"/>
          <p:cNvSpPr>
            <a:spLocks noGrp="1"/>
          </p:cNvSpPr>
          <p:nvPr>
            <p:ph sz="quarter" idx="17" hasCustomPrompt="1"/>
          </p:nvPr>
        </p:nvSpPr>
        <p:spPr>
          <a:xfrm>
            <a:off x="457200" y="2312348"/>
            <a:ext cx="11338560" cy="3705963"/>
          </a:xfrm>
        </p:spPr>
        <p:txBody>
          <a:bodyPr>
            <a:normAutofit/>
          </a:bodyPr>
          <a:lstStyle>
            <a:lvl1pPr>
              <a:lnSpc>
                <a:spcPct val="105000"/>
              </a:lnSpc>
              <a:spcBef>
                <a:spcPts val="450"/>
              </a:spcBef>
              <a:defRPr sz="1800"/>
            </a:lvl1pPr>
            <a:lvl2pPr>
              <a:lnSpc>
                <a:spcPct val="105000"/>
              </a:lnSpc>
              <a:spcBef>
                <a:spcPts val="450"/>
              </a:spcBef>
              <a:defRPr sz="1800"/>
            </a:lvl2pPr>
            <a:lvl3pPr>
              <a:lnSpc>
                <a:spcPct val="105000"/>
              </a:lnSpc>
              <a:spcBef>
                <a:spcPts val="450"/>
              </a:spcBef>
              <a:defRPr sz="1800"/>
            </a:lvl3pPr>
            <a:lvl4pPr>
              <a:lnSpc>
                <a:spcPct val="105000"/>
              </a:lnSpc>
              <a:spcBef>
                <a:spcPts val="450"/>
              </a:spcBef>
              <a:defRPr sz="1800"/>
            </a:lvl4pPr>
            <a:lvl5pPr>
              <a:lnSpc>
                <a:spcPct val="105000"/>
              </a:lnSpc>
              <a:spcBef>
                <a:spcPts val="450"/>
              </a:spcBef>
              <a:defRPr sz="18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hasCustomPrompt="1"/>
          </p:nvPr>
        </p:nvSpPr>
        <p:spPr>
          <a:xfrm>
            <a:off x="457200" y="986467"/>
            <a:ext cx="11338560" cy="1273170"/>
          </a:xfrm>
        </p:spPr>
        <p:txBody>
          <a:bodyPr>
            <a:normAutofit/>
          </a:bodyPr>
          <a:lstStyle>
            <a:lvl1pPr marL="0" indent="0">
              <a:lnSpc>
                <a:spcPct val="105000"/>
              </a:lnSpc>
              <a:spcBef>
                <a:spcPts val="0"/>
              </a:spcBef>
              <a:buNone/>
              <a:defRPr sz="1800" baseline="0"/>
            </a:lvl1pPr>
            <a:lvl2pPr>
              <a:defRPr sz="1350"/>
            </a:lvl2pPr>
            <a:lvl3pPr>
              <a:defRPr sz="1350"/>
            </a:lvl3pPr>
            <a:lvl4pPr>
              <a:defRPr sz="1350"/>
            </a:lvl4pPr>
            <a:lvl5pPr>
              <a:defRPr sz="1350"/>
            </a:lvl5pPr>
          </a:lstStyle>
          <a:p>
            <a:pPr lvl="0"/>
            <a:r>
              <a:rPr lang="en-US" dirty="0"/>
              <a:t>Click here to add a short lead-in paragraph. Text will shrink to fit this placeholder.</a:t>
            </a:r>
          </a:p>
        </p:txBody>
      </p:sp>
      <p:sp>
        <p:nvSpPr>
          <p:cNvPr id="2" name="Slide Number Placeholder 1">
            <a:extLst>
              <a:ext uri="{FF2B5EF4-FFF2-40B4-BE49-F238E27FC236}">
                <a16:creationId xmlns:a16="http://schemas.microsoft.com/office/drawing/2014/main" id="{2BFB0829-9685-F248-860C-9484671F053B}"/>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E2121428-62BC-4147-BDE1-A15E6E2B6A46}"/>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B3D4FF62-E393-0B4D-9D66-77CFE070294B}"/>
              </a:ext>
            </a:extLst>
          </p:cNvPr>
          <p:cNvSpPr>
            <a:spLocks noGrp="1"/>
          </p:cNvSpPr>
          <p:nvPr>
            <p:ph type="title" hasCustomPrompt="1"/>
          </p:nvPr>
        </p:nvSpPr>
        <p:spPr>
          <a:xfrm>
            <a:off x="426230" y="65597"/>
            <a:ext cx="11369529" cy="518012"/>
          </a:xfrm>
        </p:spPr>
        <p:txBody>
          <a:bodyPr/>
          <a:lstStyle/>
          <a:p>
            <a:r>
              <a:rPr lang="en-US" dirty="0"/>
              <a:t>Object With Lead-In Text Layout Is Used With Tables, Graphs, SmartArt, or Pictures</a:t>
            </a:r>
          </a:p>
        </p:txBody>
      </p:sp>
    </p:spTree>
    <p:extLst>
      <p:ext uri="{BB962C8B-B14F-4D97-AF65-F5344CB8AC3E}">
        <p14:creationId xmlns:p14="http://schemas.microsoft.com/office/powerpoint/2010/main" val="35444858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Gray Background, Two Content">
    <p:spTree>
      <p:nvGrpSpPr>
        <p:cNvPr id="1" name=""/>
        <p:cNvGrpSpPr/>
        <p:nvPr/>
      </p:nvGrpSpPr>
      <p:grpSpPr>
        <a:xfrm>
          <a:off x="0" y="0"/>
          <a:ext cx="0" cy="0"/>
          <a:chOff x="0" y="0"/>
          <a:chExt cx="0" cy="0"/>
        </a:xfrm>
      </p:grpSpPr>
      <p:sp>
        <p:nvSpPr>
          <p:cNvPr id="18" name="grey box">
            <a:extLst>
              <a:ext uri="{FF2B5EF4-FFF2-40B4-BE49-F238E27FC236}">
                <a16:creationId xmlns:a16="http://schemas.microsoft.com/office/drawing/2014/main" id="{B4E37216-58C4-164D-BEEA-DEAE99E52FE4}"/>
              </a:ext>
            </a:extLst>
          </p:cNvPr>
          <p:cNvSpPr/>
          <p:nvPr userDrawn="1"/>
        </p:nvSpPr>
        <p:spPr>
          <a:xfrm>
            <a:off x="0" y="691717"/>
            <a:ext cx="12192000" cy="6166283"/>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sp>
        <p:nvSpPr>
          <p:cNvPr id="20" name="Rectangle 19">
            <a:extLst>
              <a:ext uri="{FF2B5EF4-FFF2-40B4-BE49-F238E27FC236}">
                <a16:creationId xmlns:a16="http://schemas.microsoft.com/office/drawing/2014/main" id="{9124082D-CB5C-1E42-AF6C-30D1C8650F2C}"/>
              </a:ext>
            </a:extLst>
          </p:cNvPr>
          <p:cNvSpPr/>
          <p:nvPr userDrawn="1"/>
        </p:nvSpPr>
        <p:spPr>
          <a:xfrm>
            <a:off x="0" y="645999"/>
            <a:ext cx="12191021" cy="4571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3" name="Group 12">
            <a:extLst>
              <a:ext uri="{FF2B5EF4-FFF2-40B4-BE49-F238E27FC236}">
                <a16:creationId xmlns:a16="http://schemas.microsoft.com/office/drawing/2014/main" id="{9DE10EC8-A791-DA49-BF74-AF89B39DA85C}"/>
              </a:ext>
            </a:extLst>
          </p:cNvPr>
          <p:cNvGrpSpPr/>
          <p:nvPr userDrawn="1"/>
        </p:nvGrpSpPr>
        <p:grpSpPr>
          <a:xfrm>
            <a:off x="-979" y="6220502"/>
            <a:ext cx="12192000" cy="637498"/>
            <a:chOff x="0" y="6220502"/>
            <a:chExt cx="9144000" cy="637498"/>
          </a:xfrm>
        </p:grpSpPr>
        <p:sp>
          <p:nvSpPr>
            <p:cNvPr id="14" name="Rectangle 13">
              <a:extLst>
                <a:ext uri="{FF2B5EF4-FFF2-40B4-BE49-F238E27FC236}">
                  <a16:creationId xmlns:a16="http://schemas.microsoft.com/office/drawing/2014/main" id="{D56471C4-79F3-A344-A04B-C32EE4E58A31}"/>
                </a:ext>
              </a:extLst>
            </p:cNvPr>
            <p:cNvSpPr/>
            <p:nvPr userDrawn="1"/>
          </p:nvSpPr>
          <p:spPr>
            <a:xfrm>
              <a:off x="0" y="6220502"/>
              <a:ext cx="9144000" cy="130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5" name="Rectangle 14">
              <a:extLst>
                <a:ext uri="{FF2B5EF4-FFF2-40B4-BE49-F238E27FC236}">
                  <a16:creationId xmlns:a16="http://schemas.microsoft.com/office/drawing/2014/main" id="{7BD76796-5358-AA49-9752-F0498D104AA0}"/>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3" name="Left Content"/>
          <p:cNvSpPr>
            <a:spLocks noGrp="1"/>
          </p:cNvSpPr>
          <p:nvPr userDrawn="1">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userDrawn="1">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1277F60B-F39B-6B4E-851A-04D5FFBE6911}"/>
              </a:ext>
            </a:extLst>
          </p:cNvPr>
          <p:cNvSpPr>
            <a:spLocks noGrp="1"/>
          </p:cNvSpPr>
          <p:nvPr userDrawn="1">
            <p:ph type="sldNum" sz="quarter" idx="17"/>
          </p:nvPr>
        </p:nvSpPr>
        <p:spPr/>
        <p:txBody>
          <a:bodyPr/>
          <a:lstStyle/>
          <a:p>
            <a:fld id="{58AE716E-68DD-2249-A7FA-8AEF0B14DF81}" type="slidenum">
              <a:rPr lang="en-US" smtClean="0"/>
              <a:pPr/>
              <a:t>‹#›</a:t>
            </a:fld>
            <a:endParaRPr lang="en-US" dirty="0"/>
          </a:p>
        </p:txBody>
      </p:sp>
      <p:sp>
        <p:nvSpPr>
          <p:cNvPr id="19" name="Source Placeholder">
            <a:extLst>
              <a:ext uri="{FF2B5EF4-FFF2-40B4-BE49-F238E27FC236}">
                <a16:creationId xmlns:a16="http://schemas.microsoft.com/office/drawing/2014/main" id="{1A78C9DE-19FC-5749-BB3E-BFB5A1B1D17A}"/>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FB497758-7EF7-3345-9DCD-410E7568B8DC}"/>
              </a:ext>
            </a:extLst>
          </p:cNvPr>
          <p:cNvSpPr>
            <a:spLocks noGrp="1"/>
          </p:cNvSpPr>
          <p:nvPr>
            <p:ph type="title" hasCustomPrompt="1"/>
          </p:nvPr>
        </p:nvSpPr>
        <p:spPr>
          <a:xfrm>
            <a:off x="426230" y="65597"/>
            <a:ext cx="11369529" cy="518012"/>
          </a:xfrm>
        </p:spPr>
        <p:txBody>
          <a:bodyPr/>
          <a:lstStyle>
            <a:lvl1pPr>
              <a:defRPr>
                <a:solidFill>
                  <a:schemeClr val="accent1"/>
                </a:solidFill>
              </a:defRPr>
            </a:lvl1pPr>
          </a:lstStyle>
          <a:p>
            <a:r>
              <a:rPr lang="en-US" dirty="0"/>
              <a:t>Colored Background, Two Content Layout</a:t>
            </a:r>
          </a:p>
        </p:txBody>
      </p:sp>
      <p:pic>
        <p:nvPicPr>
          <p:cNvPr id="27" name="Picture 26" descr="A picture containing drawing&#10;&#10;Description automatically generated">
            <a:extLst>
              <a:ext uri="{FF2B5EF4-FFF2-40B4-BE49-F238E27FC236}">
                <a16:creationId xmlns:a16="http://schemas.microsoft.com/office/drawing/2014/main" id="{39A4E60C-1183-4047-B1D5-5C6FBAF55D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26269531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5" name="Content"/>
          <p:cNvSpPr>
            <a:spLocks noGrp="1"/>
          </p:cNvSpPr>
          <p:nvPr>
            <p:ph sz="quarter" idx="17" hasCustomPrompt="1"/>
          </p:nvPr>
        </p:nvSpPr>
        <p:spPr>
          <a:xfrm>
            <a:off x="457200" y="980023"/>
            <a:ext cx="11338560" cy="5009297"/>
          </a:xfrm>
        </p:spPr>
        <p:txBody>
          <a:bodyPr>
            <a:normAutofit/>
          </a:bodyPr>
          <a:lstStyle>
            <a:lvl1pPr marL="457200" indent="-457200">
              <a:lnSpc>
                <a:spcPct val="105000"/>
              </a:lnSpc>
              <a:spcBef>
                <a:spcPts val="600"/>
              </a:spcBef>
              <a:buClr>
                <a:schemeClr val="tx2"/>
              </a:buClr>
              <a:buFont typeface="+mj-lt"/>
              <a:buAutoNum type="arabicPeriod"/>
              <a:defRPr sz="2000" baseline="0"/>
            </a:lvl1pPr>
            <a:lvl2pPr marL="914400" indent="-457200">
              <a:lnSpc>
                <a:spcPct val="105000"/>
              </a:lnSpc>
              <a:spcBef>
                <a:spcPts val="600"/>
              </a:spcBef>
              <a:buClr>
                <a:schemeClr val="tx2"/>
              </a:buClr>
              <a:buFont typeface="+mj-lt"/>
              <a:buAutoNum type="alphaLcPeriod"/>
              <a:defRPr sz="2000"/>
            </a:lvl2pPr>
            <a:lvl3pPr marL="1371600" indent="-457200">
              <a:lnSpc>
                <a:spcPct val="105000"/>
              </a:lnSpc>
              <a:spcBef>
                <a:spcPts val="600"/>
              </a:spcBef>
              <a:buClr>
                <a:schemeClr val="tx2"/>
              </a:buClr>
              <a:buFont typeface="+mj-lt"/>
              <a:buAutoNum type="romanLcPeriod"/>
              <a:defRPr sz="2000"/>
            </a:lvl3pPr>
            <a:lvl4pPr marL="1828800" indent="-457200">
              <a:lnSpc>
                <a:spcPct val="105000"/>
              </a:lnSpc>
              <a:spcBef>
                <a:spcPts val="600"/>
              </a:spcBef>
              <a:buClr>
                <a:schemeClr val="tx2"/>
              </a:buClr>
              <a:buSzPct val="100000"/>
              <a:buFont typeface="+mj-lt"/>
              <a:buAutoNum type="arabicParenR"/>
              <a:defRPr sz="2000"/>
            </a:lvl4pPr>
            <a:lvl5pPr marL="2286000" indent="-457200">
              <a:lnSpc>
                <a:spcPct val="105000"/>
              </a:lnSpc>
              <a:spcBef>
                <a:spcPts val="600"/>
              </a:spcBef>
              <a:buClr>
                <a:schemeClr val="tx2"/>
              </a:buClr>
              <a:buFont typeface="+mj-lt"/>
              <a:buAutoNum type="alphaLcParenR"/>
              <a:defRPr sz="20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BFA943DE-30D8-3C44-BAD4-F714ADCDCC99}"/>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8" name="Title 7">
            <a:extLst>
              <a:ext uri="{FF2B5EF4-FFF2-40B4-BE49-F238E27FC236}">
                <a16:creationId xmlns:a16="http://schemas.microsoft.com/office/drawing/2014/main" id="{7C0178C2-F4D1-FC47-9325-665EBB4F63A3}"/>
              </a:ext>
            </a:extLst>
          </p:cNvPr>
          <p:cNvSpPr>
            <a:spLocks noGrp="1"/>
          </p:cNvSpPr>
          <p:nvPr>
            <p:ph type="title" hasCustomPrompt="1"/>
          </p:nvPr>
        </p:nvSpPr>
        <p:spPr>
          <a:xfrm>
            <a:off x="426230" y="65597"/>
            <a:ext cx="11369529" cy="518012"/>
          </a:xfrm>
        </p:spPr>
        <p:txBody>
          <a:bodyPr/>
          <a:lstStyle/>
          <a:p>
            <a:r>
              <a:rPr lang="en-US" dirty="0"/>
              <a:t>Ordered List Layout</a:t>
            </a:r>
          </a:p>
        </p:txBody>
      </p:sp>
    </p:spTree>
    <p:extLst>
      <p:ext uri="{BB962C8B-B14F-4D97-AF65-F5344CB8AC3E}">
        <p14:creationId xmlns:p14="http://schemas.microsoft.com/office/powerpoint/2010/main" val="23621313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14" name="Left Content"/>
          <p:cNvSpPr>
            <a:spLocks noGrp="1"/>
          </p:cNvSpPr>
          <p:nvPr>
            <p:ph sz="quarter" idx="18" hasCustomPrompt="1"/>
          </p:nvPr>
        </p:nvSpPr>
        <p:spPr>
          <a:xfrm>
            <a:off x="457200"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ight Content"/>
          <p:cNvSpPr>
            <a:spLocks noGrp="1"/>
          </p:cNvSpPr>
          <p:nvPr>
            <p:ph sz="quarter" idx="19" hasCustomPrompt="1"/>
          </p:nvPr>
        </p:nvSpPr>
        <p:spPr>
          <a:xfrm>
            <a:off x="6227064"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21920307-3693-814B-9504-81A5CEE2BCA7}"/>
              </a:ext>
            </a:extLst>
          </p:cNvPr>
          <p:cNvSpPr>
            <a:spLocks noGrp="1"/>
          </p:cNvSpPr>
          <p:nvPr>
            <p:ph type="sldNum" sz="quarter" idx="20"/>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DFB739CD-B3C5-CB47-AD1D-4BCB9FD362CC}"/>
              </a:ext>
            </a:extLst>
          </p:cNvPr>
          <p:cNvSpPr>
            <a:spLocks noGrp="1"/>
          </p:cNvSpPr>
          <p:nvPr>
            <p:ph type="title" hasCustomPrompt="1"/>
          </p:nvPr>
        </p:nvSpPr>
        <p:spPr>
          <a:xfrm>
            <a:off x="426230" y="65597"/>
            <a:ext cx="11369529" cy="518012"/>
          </a:xfrm>
        </p:spPr>
        <p:txBody>
          <a:bodyPr/>
          <a:lstStyle/>
          <a:p>
            <a:r>
              <a:rPr lang="en-US" dirty="0"/>
              <a:t>Two Content Ordered List Layout</a:t>
            </a:r>
          </a:p>
        </p:txBody>
      </p:sp>
    </p:spTree>
    <p:extLst>
      <p:ext uri="{BB962C8B-B14F-4D97-AF65-F5344CB8AC3E}">
        <p14:creationId xmlns:p14="http://schemas.microsoft.com/office/powerpoint/2010/main" val="31465735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hoto Right">
    <p:spTree>
      <p:nvGrpSpPr>
        <p:cNvPr id="1" name=""/>
        <p:cNvGrpSpPr/>
        <p:nvPr/>
      </p:nvGrpSpPr>
      <p:grpSpPr>
        <a:xfrm>
          <a:off x="0" y="0"/>
          <a:ext cx="0" cy="0"/>
          <a:chOff x="0" y="0"/>
          <a:chExt cx="0" cy="0"/>
        </a:xfrm>
      </p:grpSpPr>
      <p:sp>
        <p:nvSpPr>
          <p:cNvPr id="19" name="grey box">
            <a:extLst>
              <a:ext uri="{FF2B5EF4-FFF2-40B4-BE49-F238E27FC236}">
                <a16:creationId xmlns:a16="http://schemas.microsoft.com/office/drawing/2014/main" id="{A0108988-471C-AC44-89A7-198C88D416B1}"/>
              </a:ext>
            </a:extLst>
          </p:cNvPr>
          <p:cNvSpPr/>
          <p:nvPr userDrawn="1"/>
        </p:nvSpPr>
        <p:spPr>
          <a:xfrm>
            <a:off x="-979" y="0"/>
            <a:ext cx="6096000" cy="6858000"/>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0" name="Group 9">
            <a:extLst>
              <a:ext uri="{FF2B5EF4-FFF2-40B4-BE49-F238E27FC236}">
                <a16:creationId xmlns:a16="http://schemas.microsoft.com/office/drawing/2014/main" id="{FFFADB4B-37BB-0241-8746-C5816773B9B0}"/>
              </a:ext>
            </a:extLst>
          </p:cNvPr>
          <p:cNvGrpSpPr/>
          <p:nvPr userDrawn="1"/>
        </p:nvGrpSpPr>
        <p:grpSpPr>
          <a:xfrm>
            <a:off x="0" y="6240306"/>
            <a:ext cx="12192000" cy="632182"/>
            <a:chOff x="0" y="6225818"/>
            <a:chExt cx="9144000" cy="632182"/>
          </a:xfrm>
        </p:grpSpPr>
        <p:sp>
          <p:nvSpPr>
            <p:cNvPr id="11" name="Rectangle 10">
              <a:extLst>
                <a:ext uri="{FF2B5EF4-FFF2-40B4-BE49-F238E27FC236}">
                  <a16:creationId xmlns:a16="http://schemas.microsoft.com/office/drawing/2014/main" id="{386A22AF-67D5-F543-A159-755B8EF4003D}"/>
                </a:ext>
              </a:extLst>
            </p:cNvPr>
            <p:cNvSpPr/>
            <p:nvPr userDrawn="1"/>
          </p:nvSpPr>
          <p:spPr>
            <a:xfrm>
              <a:off x="0" y="6225818"/>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2" name="Rectangle 11">
              <a:extLst>
                <a:ext uri="{FF2B5EF4-FFF2-40B4-BE49-F238E27FC236}">
                  <a16:creationId xmlns:a16="http://schemas.microsoft.com/office/drawing/2014/main" id="{6158D77B-D1A8-0C40-85E3-DA8A6FA37D09}"/>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52" name="Text Placeholder 9"/>
          <p:cNvSpPr>
            <a:spLocks noGrp="1"/>
          </p:cNvSpPr>
          <p:nvPr userDrawn="1">
            <p:ph type="body" sz="quarter" idx="13"/>
          </p:nvPr>
        </p:nvSpPr>
        <p:spPr>
          <a:xfrm>
            <a:off x="436255" y="965535"/>
            <a:ext cx="5257800" cy="5111608"/>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3" name="Content Placeholder 3"/>
          <p:cNvSpPr>
            <a:spLocks noGrp="1"/>
          </p:cNvSpPr>
          <p:nvPr userDrawn="1">
            <p:ph sz="half" idx="2" hasCustomPrompt="1"/>
          </p:nvPr>
        </p:nvSpPr>
        <p:spPr>
          <a:xfrm>
            <a:off x="6092952" y="1"/>
            <a:ext cx="6099048" cy="6077143"/>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2" name="Slide Number Placeholder 1">
            <a:extLst>
              <a:ext uri="{FF2B5EF4-FFF2-40B4-BE49-F238E27FC236}">
                <a16:creationId xmlns:a16="http://schemas.microsoft.com/office/drawing/2014/main" id="{8506D32C-8B41-214B-9C51-5FF5A640C4D2}"/>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5" name="Rectangle 14">
            <a:extLst>
              <a:ext uri="{FF2B5EF4-FFF2-40B4-BE49-F238E27FC236}">
                <a16:creationId xmlns:a16="http://schemas.microsoft.com/office/drawing/2014/main" id="{C6A3EB17-D923-E940-979E-0234E147BEB1}"/>
              </a:ext>
            </a:extLst>
          </p:cNvPr>
          <p:cNvSpPr/>
          <p:nvPr userDrawn="1"/>
        </p:nvSpPr>
        <p:spPr>
          <a:xfrm>
            <a:off x="0" y="6240306"/>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4" name="Title 3">
            <a:extLst>
              <a:ext uri="{FF2B5EF4-FFF2-40B4-BE49-F238E27FC236}">
                <a16:creationId xmlns:a16="http://schemas.microsoft.com/office/drawing/2014/main" id="{893F56CF-BA22-AD41-BE10-25F388A6A393}"/>
              </a:ext>
            </a:extLst>
          </p:cNvPr>
          <p:cNvSpPr>
            <a:spLocks noGrp="1"/>
          </p:cNvSpPr>
          <p:nvPr>
            <p:ph type="title" hasCustomPrompt="1"/>
          </p:nvPr>
        </p:nvSpPr>
        <p:spPr>
          <a:xfrm>
            <a:off x="426231" y="35780"/>
            <a:ext cx="5257800" cy="518012"/>
          </a:xfrm>
        </p:spPr>
        <p:txBody>
          <a:bodyPr/>
          <a:lstStyle>
            <a:lvl1pPr>
              <a:defRPr>
                <a:solidFill>
                  <a:schemeClr val="tx1"/>
                </a:solidFill>
              </a:defRPr>
            </a:lvl1pPr>
          </a:lstStyle>
          <a:p>
            <a:r>
              <a:rPr lang="en-US" dirty="0"/>
              <a:t>Photo Right</a:t>
            </a:r>
          </a:p>
        </p:txBody>
      </p:sp>
      <p:pic>
        <p:nvPicPr>
          <p:cNvPr id="18" name="Picture 17" descr="A picture containing drawing&#10;&#10;Description automatically generated">
            <a:extLst>
              <a:ext uri="{FF2B5EF4-FFF2-40B4-BE49-F238E27FC236}">
                <a16:creationId xmlns:a16="http://schemas.microsoft.com/office/drawing/2014/main" id="{8C0B5C6E-8E1D-6047-BF30-5804530AD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876588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0" name="Content Placeholder 39"/>
          <p:cNvSpPr>
            <a:spLocks noGrp="1"/>
          </p:cNvSpPr>
          <p:nvPr>
            <p:ph sz="quarter" idx="15" hasCustomPrompt="1"/>
          </p:nvPr>
        </p:nvSpPr>
        <p:spPr>
          <a:xfrm>
            <a:off x="457200" y="980023"/>
            <a:ext cx="11338560" cy="5009297"/>
          </a:xfrm>
        </p:spPr>
        <p:txBody>
          <a:body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2136835A-56E9-EE45-B1B0-9DD5E9A035FD}"/>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0A175C98-CDFC-AA4D-9485-1FF4454D5C6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00A1DC8C-D41E-334A-8354-0FD435937F19}"/>
              </a:ext>
            </a:extLst>
          </p:cNvPr>
          <p:cNvSpPr>
            <a:spLocks noGrp="1"/>
          </p:cNvSpPr>
          <p:nvPr>
            <p:ph type="title" hasCustomPrompt="1"/>
          </p:nvPr>
        </p:nvSpPr>
        <p:spPr>
          <a:xfrm>
            <a:off x="426230" y="65597"/>
            <a:ext cx="11369529" cy="518012"/>
          </a:xfrm>
        </p:spPr>
        <p:txBody>
          <a:bodyPr/>
          <a:lstStyle>
            <a:lvl1pPr>
              <a:defRPr>
                <a:latin typeface="+mj-lt"/>
              </a:defRPr>
            </a:lvl1pPr>
          </a:lstStyle>
          <a:p>
            <a:r>
              <a:rPr lang="en-US" dirty="0"/>
              <a:t>The Title and Content Layout Is Used for Bullet Lists, Tables, Graphs, SmartArt, or Pictures</a:t>
            </a:r>
          </a:p>
        </p:txBody>
      </p:sp>
    </p:spTree>
    <p:extLst>
      <p:ext uri="{BB962C8B-B14F-4D97-AF65-F5344CB8AC3E}">
        <p14:creationId xmlns:p14="http://schemas.microsoft.com/office/powerpoint/2010/main" val="30422428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hoto Left">
    <p:spTree>
      <p:nvGrpSpPr>
        <p:cNvPr id="1" name=""/>
        <p:cNvGrpSpPr/>
        <p:nvPr/>
      </p:nvGrpSpPr>
      <p:grpSpPr>
        <a:xfrm>
          <a:off x="0" y="0"/>
          <a:ext cx="0" cy="0"/>
          <a:chOff x="0" y="0"/>
          <a:chExt cx="0" cy="0"/>
        </a:xfrm>
      </p:grpSpPr>
      <p:sp>
        <p:nvSpPr>
          <p:cNvPr id="21" name="grey box">
            <a:extLst>
              <a:ext uri="{FF2B5EF4-FFF2-40B4-BE49-F238E27FC236}">
                <a16:creationId xmlns:a16="http://schemas.microsoft.com/office/drawing/2014/main" id="{F9756E41-F116-3E49-9C17-49D68C7EA8F4}"/>
              </a:ext>
            </a:extLst>
          </p:cNvPr>
          <p:cNvSpPr/>
          <p:nvPr userDrawn="1"/>
        </p:nvSpPr>
        <p:spPr>
          <a:xfrm>
            <a:off x="6098069" y="0"/>
            <a:ext cx="6093931" cy="6858000"/>
          </a:xfrm>
          <a:prstGeom prst="rect">
            <a:avLst/>
          </a:prstGeom>
          <a:solidFill>
            <a:srgbClr val="2C9E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1" name="Group 10">
            <a:extLst>
              <a:ext uri="{FF2B5EF4-FFF2-40B4-BE49-F238E27FC236}">
                <a16:creationId xmlns:a16="http://schemas.microsoft.com/office/drawing/2014/main" id="{32BC42CD-7906-6A4D-93C6-A9904E69CA44}"/>
              </a:ext>
            </a:extLst>
          </p:cNvPr>
          <p:cNvGrpSpPr/>
          <p:nvPr userDrawn="1"/>
        </p:nvGrpSpPr>
        <p:grpSpPr>
          <a:xfrm>
            <a:off x="0" y="6242016"/>
            <a:ext cx="12192000" cy="637498"/>
            <a:chOff x="0" y="6220502"/>
            <a:chExt cx="9144000" cy="637498"/>
          </a:xfrm>
        </p:grpSpPr>
        <p:sp>
          <p:nvSpPr>
            <p:cNvPr id="13" name="Rectangle 12">
              <a:extLst>
                <a:ext uri="{FF2B5EF4-FFF2-40B4-BE49-F238E27FC236}">
                  <a16:creationId xmlns:a16="http://schemas.microsoft.com/office/drawing/2014/main" id="{831BBD1C-42DD-2B4D-8247-369BFA6F68FB}"/>
                </a:ext>
              </a:extLst>
            </p:cNvPr>
            <p:cNvSpPr/>
            <p:nvPr userDrawn="1"/>
          </p:nvSpPr>
          <p:spPr>
            <a:xfrm>
              <a:off x="0" y="6220502"/>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4" name="Rectangle 13">
              <a:extLst>
                <a:ext uri="{FF2B5EF4-FFF2-40B4-BE49-F238E27FC236}">
                  <a16:creationId xmlns:a16="http://schemas.microsoft.com/office/drawing/2014/main" id="{F97C8E63-2AE0-7941-9205-AA818AB610C7}"/>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4" name="Content Placeholder 3"/>
          <p:cNvSpPr>
            <a:spLocks noGrp="1"/>
          </p:cNvSpPr>
          <p:nvPr userDrawn="1">
            <p:ph sz="half" idx="2" hasCustomPrompt="1"/>
          </p:nvPr>
        </p:nvSpPr>
        <p:spPr>
          <a:xfrm>
            <a:off x="0" y="0"/>
            <a:ext cx="6099048" cy="6242016"/>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3" name="Slide Number Placeholder 2">
            <a:extLst>
              <a:ext uri="{FF2B5EF4-FFF2-40B4-BE49-F238E27FC236}">
                <a16:creationId xmlns:a16="http://schemas.microsoft.com/office/drawing/2014/main" id="{00224664-29C8-434F-915D-833F29D79ADB}"/>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2" name="Rectangle 11">
            <a:extLst>
              <a:ext uri="{FF2B5EF4-FFF2-40B4-BE49-F238E27FC236}">
                <a16:creationId xmlns:a16="http://schemas.microsoft.com/office/drawing/2014/main" id="{0DA4C9DB-0D9F-9448-A75A-0A0DE6C215D5}"/>
              </a:ext>
            </a:extLst>
          </p:cNvPr>
          <p:cNvSpPr/>
          <p:nvPr userDrawn="1"/>
        </p:nvSpPr>
        <p:spPr>
          <a:xfrm>
            <a:off x="6096000" y="6218925"/>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6" name="Text Placeholder 9">
            <a:extLst>
              <a:ext uri="{FF2B5EF4-FFF2-40B4-BE49-F238E27FC236}">
                <a16:creationId xmlns:a16="http://schemas.microsoft.com/office/drawing/2014/main" id="{759D2715-D0F6-BD45-BA81-372108EF4936}"/>
              </a:ext>
            </a:extLst>
          </p:cNvPr>
          <p:cNvSpPr>
            <a:spLocks noGrp="1"/>
          </p:cNvSpPr>
          <p:nvPr>
            <p:ph type="body" sz="quarter" idx="15"/>
          </p:nvPr>
        </p:nvSpPr>
        <p:spPr>
          <a:xfrm>
            <a:off x="6521636" y="969275"/>
            <a:ext cx="5257800" cy="5107869"/>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a:extLst>
              <a:ext uri="{FF2B5EF4-FFF2-40B4-BE49-F238E27FC236}">
                <a16:creationId xmlns:a16="http://schemas.microsoft.com/office/drawing/2014/main" id="{033D62F8-7754-154B-8C7D-DF2AB0082BB4}"/>
              </a:ext>
            </a:extLst>
          </p:cNvPr>
          <p:cNvSpPr>
            <a:spLocks noGrp="1"/>
          </p:cNvSpPr>
          <p:nvPr>
            <p:ph type="title" hasCustomPrompt="1"/>
          </p:nvPr>
        </p:nvSpPr>
        <p:spPr>
          <a:xfrm>
            <a:off x="6513087" y="35780"/>
            <a:ext cx="5249251" cy="518012"/>
          </a:xfrm>
        </p:spPr>
        <p:txBody>
          <a:bodyPr/>
          <a:lstStyle>
            <a:lvl1pPr>
              <a:defRPr>
                <a:solidFill>
                  <a:schemeClr val="tx1"/>
                </a:solidFill>
              </a:defRPr>
            </a:lvl1pPr>
          </a:lstStyle>
          <a:p>
            <a:r>
              <a:rPr lang="en-US" dirty="0"/>
              <a:t>Photo Left</a:t>
            </a:r>
          </a:p>
        </p:txBody>
      </p:sp>
      <p:pic>
        <p:nvPicPr>
          <p:cNvPr id="24" name="Picture 23" descr="A picture containing drawing&#10;&#10;Description automatically generated">
            <a:extLst>
              <a:ext uri="{FF2B5EF4-FFF2-40B4-BE49-F238E27FC236}">
                <a16:creationId xmlns:a16="http://schemas.microsoft.com/office/drawing/2014/main" id="{5FC37F2C-A87F-B746-9223-2C1EC3A34A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36336048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Full-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p:spPr>
        <p:txBody>
          <a:bodyPr/>
          <a:lstStyle>
            <a:lvl1pPr marL="0" indent="0">
              <a:buNone/>
              <a:defRPr/>
            </a:lvl1pPr>
          </a:lstStyle>
          <a:p>
            <a:r>
              <a:rPr lang="en-US" dirty="0"/>
              <a:t>Full-Bleed Photo layout. Click on the icon at the center of the slide to add a picture.</a:t>
            </a:r>
          </a:p>
        </p:txBody>
      </p:sp>
      <p:sp>
        <p:nvSpPr>
          <p:cNvPr id="2" name="Title 1"/>
          <p:cNvSpPr>
            <a:spLocks noGrp="1"/>
          </p:cNvSpPr>
          <p:nvPr>
            <p:ph type="title" hasCustomPrompt="1"/>
          </p:nvPr>
        </p:nvSpPr>
        <p:spPr>
          <a:xfrm>
            <a:off x="0" y="-1208580"/>
            <a:ext cx="11338560" cy="1107996"/>
          </a:xfrm>
          <a:prstGeom prst="rect">
            <a:avLst/>
          </a:prstGeom>
        </p:spPr>
        <p:txBody>
          <a:bodyPr>
            <a:spAutoFit/>
          </a:bodyPr>
          <a:lstStyle>
            <a:lvl1pPr>
              <a:defRPr kumimoji="0" lang="en-US" sz="2400" b="0" i="0" u="none" strike="noStrike" kern="1200" cap="none" spc="0" normalizeH="0" baseline="0" noProof="0" smtClean="0">
                <a:ln>
                  <a:noFill/>
                </a:ln>
                <a:solidFill>
                  <a:srgbClr val="595959"/>
                </a:solidFill>
                <a:effectLst/>
                <a:uLnTx/>
                <a:uFillTx/>
                <a:cs typeface="Calibri"/>
              </a:defRPr>
            </a:lvl1pPr>
          </a:lstStyle>
          <a:p>
            <a:r>
              <a:rPr kumimoji="0" lang="en-US" sz="2400" b="0" i="0" u="none" strike="noStrike" kern="1200" cap="none" spc="0" normalizeH="0" baseline="0" noProof="0" dirty="0">
                <a:ln>
                  <a:noFill/>
                </a:ln>
                <a:solidFill>
                  <a:srgbClr val="595959"/>
                </a:solidFill>
                <a:effectLst/>
                <a:uLnTx/>
                <a:uFillTx/>
                <a:latin typeface="+mj-lt"/>
                <a:cs typeface="Calibri"/>
              </a:rPr>
              <a:t>Slide Title Placeholder. </a:t>
            </a:r>
            <a:br>
              <a:rPr kumimoji="0" lang="en-US" sz="2400" b="0" i="0" u="none" strike="noStrike" kern="1200" cap="none" spc="0" normalizeH="0" baseline="0" noProof="0" dirty="0">
                <a:ln>
                  <a:noFill/>
                </a:ln>
                <a:solidFill>
                  <a:srgbClr val="595959"/>
                </a:solidFill>
                <a:effectLst/>
                <a:uLnTx/>
                <a:uFillTx/>
                <a:latin typeface="+mj-lt"/>
                <a:cs typeface="Calibri"/>
              </a:rPr>
            </a:br>
            <a:r>
              <a:rPr kumimoji="0" lang="en-US" sz="2400" b="0" i="0" u="none" strike="noStrike" kern="1200" cap="none" spc="0" normalizeH="0" baseline="0" noProof="0" dirty="0">
                <a:ln>
                  <a:noFill/>
                </a:ln>
                <a:solidFill>
                  <a:srgbClr val="595959"/>
                </a:solidFill>
                <a:effectLst/>
                <a:uLnTx/>
                <a:uFillTx/>
                <a:latin typeface="+mj-lt"/>
                <a:cs typeface="Calibri"/>
              </a:rPr>
              <a:t>This slide title will not appear in slide presentations. It fulfills the Section 508 requirement that every slide has a unique slide title.</a:t>
            </a:r>
            <a:endParaRPr lang="en-US" dirty="0"/>
          </a:p>
        </p:txBody>
      </p:sp>
    </p:spTree>
    <p:extLst>
      <p:ext uri="{BB962C8B-B14F-4D97-AF65-F5344CB8AC3E}">
        <p14:creationId xmlns:p14="http://schemas.microsoft.com/office/powerpoint/2010/main" val="19552959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56E5A0-0247-1E47-BEE1-6D5715DD596F}"/>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045BA458-90C4-F74B-AE2A-4AF25227E417}"/>
              </a:ext>
            </a:extLst>
          </p:cNvPr>
          <p:cNvSpPr>
            <a:spLocks noGrp="1"/>
          </p:cNvSpPr>
          <p:nvPr>
            <p:ph type="title" hasCustomPrompt="1"/>
          </p:nvPr>
        </p:nvSpPr>
        <p:spPr>
          <a:xfrm>
            <a:off x="426230" y="65597"/>
            <a:ext cx="11369529" cy="518012"/>
          </a:xfrm>
        </p:spPr>
        <p:txBody>
          <a:bodyPr/>
          <a:lstStyle/>
          <a:p>
            <a:r>
              <a:rPr lang="en-US" dirty="0"/>
              <a:t>References</a:t>
            </a:r>
          </a:p>
        </p:txBody>
      </p:sp>
      <p:sp>
        <p:nvSpPr>
          <p:cNvPr id="13" name="Content">
            <a:extLst>
              <a:ext uri="{FF2B5EF4-FFF2-40B4-BE49-F238E27FC236}">
                <a16:creationId xmlns:a16="http://schemas.microsoft.com/office/drawing/2014/main" id="{EECC0F94-EA13-EC4B-8223-4326E5F5AC8C}"/>
              </a:ext>
            </a:extLst>
          </p:cNvPr>
          <p:cNvSpPr>
            <a:spLocks noGrp="1"/>
          </p:cNvSpPr>
          <p:nvPr>
            <p:ph type="body" sz="quarter" idx="13" hasCustomPrompt="1"/>
          </p:nvPr>
        </p:nvSpPr>
        <p:spPr>
          <a:xfrm>
            <a:off x="457200" y="1143001"/>
            <a:ext cx="11338560" cy="4581939"/>
          </a:xfrm>
        </p:spPr>
        <p:txBody>
          <a:bodyPr>
            <a:noAutofit/>
          </a:bodyPr>
          <a:lstStyle>
            <a:lvl1pPr marL="45720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dirty="0"/>
              <a:t>References are 18 point with a 0.5” hanging indent and follow APA 6th Edition guidelines.</a:t>
            </a:r>
          </a:p>
          <a:p>
            <a:pPr marL="457200"/>
            <a:r>
              <a:rPr lang="en-US" dirty="0" err="1"/>
              <a:t>Hanushek</a:t>
            </a:r>
            <a:r>
              <a:rPr lang="en-US" dirty="0"/>
              <a:t>, E. A., &amp; Haycock, K. (2010). An effective teacher in every classroom: A lofty goal, but how to do it? </a:t>
            </a:r>
            <a:r>
              <a:rPr lang="en-US" i="1" dirty="0"/>
              <a:t>Education Next, 10</a:t>
            </a:r>
            <a:r>
              <a:rPr lang="en-US" dirty="0"/>
              <a:t>(3), 47–52.</a:t>
            </a:r>
          </a:p>
          <a:p>
            <a:pPr marL="457200"/>
            <a:r>
              <a:rPr lang="en-US" dirty="0" err="1"/>
              <a:t>Hanushek</a:t>
            </a:r>
            <a:r>
              <a:rPr lang="en-US" dirty="0"/>
              <a:t>, E. A., &amp; </a:t>
            </a:r>
            <a:r>
              <a:rPr lang="en-US" dirty="0" err="1"/>
              <a:t>Rivkin</a:t>
            </a:r>
            <a:r>
              <a:rPr lang="en-US" dirty="0"/>
              <a:t>, S. G. (2010). Generalizations about using value-added measures of teacher quality. </a:t>
            </a:r>
            <a:r>
              <a:rPr lang="en-US" i="1" dirty="0"/>
              <a:t>American Economic Review, 100</a:t>
            </a:r>
            <a:r>
              <a:rPr lang="en-US" dirty="0"/>
              <a:t>(2), 267–271.</a:t>
            </a:r>
          </a:p>
          <a:p>
            <a:pPr marL="457200"/>
            <a:r>
              <a:rPr lang="en-US" dirty="0"/>
              <a:t>Kane, T. J., &amp; </a:t>
            </a:r>
            <a:r>
              <a:rPr lang="en-US" dirty="0" err="1"/>
              <a:t>Staiger</a:t>
            </a:r>
            <a:r>
              <a:rPr lang="en-US" dirty="0"/>
              <a:t>, D. O. (2008). </a:t>
            </a:r>
            <a:r>
              <a:rPr lang="en-US" i="1" dirty="0"/>
              <a:t>Estimating teacher impacts on student achievement: An experimental evaluation </a:t>
            </a:r>
            <a:r>
              <a:rPr lang="en-US" dirty="0"/>
              <a:t>(NBER Working Paper No. 14607). Cambridge, MA: National Bureau of Economic Research.</a:t>
            </a:r>
          </a:p>
          <a:p>
            <a:pPr marL="457200"/>
            <a:r>
              <a:rPr lang="en-US" dirty="0"/>
              <a:t>Rothstein, J. (2010). Teacher quality in educational production: Tracking, decay, and student achievement. </a:t>
            </a:r>
            <a:r>
              <a:rPr lang="en-US" i="1" dirty="0"/>
              <a:t>Quarterly Journal of Economics, 125</a:t>
            </a:r>
            <a:r>
              <a:rPr lang="en-US" dirty="0"/>
              <a:t>(1), 175–214.</a:t>
            </a:r>
          </a:p>
        </p:txBody>
      </p:sp>
    </p:spTree>
    <p:extLst>
      <p:ext uri="{BB962C8B-B14F-4D97-AF65-F5344CB8AC3E}">
        <p14:creationId xmlns:p14="http://schemas.microsoft.com/office/powerpoint/2010/main" val="6248898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801853-5F98-A64F-94B9-5FC1DA6C5768}"/>
              </a:ext>
            </a:extLst>
          </p:cNvPr>
          <p:cNvSpPr>
            <a:spLocks noGrp="1"/>
          </p:cNvSpPr>
          <p:nvPr>
            <p:ph type="sldNum" sz="quarter" idx="33"/>
          </p:nvPr>
        </p:nvSpPr>
        <p:spPr/>
        <p:txBody>
          <a:bodyPr/>
          <a:lstStyle/>
          <a:p>
            <a:fld id="{58AE716E-68DD-2249-A7FA-8AEF0B14DF81}" type="slidenum">
              <a:rPr lang="en-US" smtClean="0"/>
              <a:pPr/>
              <a:t>‹#›</a:t>
            </a:fld>
            <a:endParaRPr lang="en-US" dirty="0"/>
          </a:p>
        </p:txBody>
      </p:sp>
      <p:sp>
        <p:nvSpPr>
          <p:cNvPr id="18" name="Title 17">
            <a:extLst>
              <a:ext uri="{FF2B5EF4-FFF2-40B4-BE49-F238E27FC236}">
                <a16:creationId xmlns:a16="http://schemas.microsoft.com/office/drawing/2014/main" id="{EBB20CCD-36EB-5947-A8B4-F9D8003CD118}"/>
              </a:ext>
            </a:extLst>
          </p:cNvPr>
          <p:cNvSpPr>
            <a:spLocks noGrp="1"/>
          </p:cNvSpPr>
          <p:nvPr>
            <p:ph type="title" hasCustomPrompt="1"/>
          </p:nvPr>
        </p:nvSpPr>
        <p:spPr>
          <a:xfrm>
            <a:off x="426230" y="65597"/>
            <a:ext cx="11369529" cy="518012"/>
          </a:xfrm>
        </p:spPr>
        <p:txBody>
          <a:bodyPr/>
          <a:lstStyle/>
          <a:p>
            <a:r>
              <a:rPr lang="en-US" dirty="0"/>
              <a:t>Meet the Presenters Layout</a:t>
            </a:r>
          </a:p>
        </p:txBody>
      </p:sp>
      <p:sp>
        <p:nvSpPr>
          <p:cNvPr id="19" name="Picture Placeholder 1">
            <a:extLst>
              <a:ext uri="{FF2B5EF4-FFF2-40B4-BE49-F238E27FC236}">
                <a16:creationId xmlns:a16="http://schemas.microsoft.com/office/drawing/2014/main" id="{59F27B0B-19D0-ED42-A1C8-8D707A8FAAE7}"/>
              </a:ext>
            </a:extLst>
          </p:cNvPr>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0" name="Name 1">
            <a:extLst>
              <a:ext uri="{FF2B5EF4-FFF2-40B4-BE49-F238E27FC236}">
                <a16:creationId xmlns:a16="http://schemas.microsoft.com/office/drawing/2014/main" id="{FB8185D5-85F8-B141-8CD8-7F3E19F97A19}"/>
              </a:ext>
            </a:extLst>
          </p:cNvPr>
          <p:cNvSpPr>
            <a:spLocks noGrp="1"/>
          </p:cNvSpPr>
          <p:nvPr>
            <p:ph type="body" sz="quarter" idx="19" hasCustomPrompt="1"/>
          </p:nvPr>
        </p:nvSpPr>
        <p:spPr>
          <a:xfrm>
            <a:off x="45720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First Presenter</a:t>
            </a:r>
          </a:p>
        </p:txBody>
      </p:sp>
      <p:sp>
        <p:nvSpPr>
          <p:cNvPr id="21" name="Bio 1">
            <a:extLst>
              <a:ext uri="{FF2B5EF4-FFF2-40B4-BE49-F238E27FC236}">
                <a16:creationId xmlns:a16="http://schemas.microsoft.com/office/drawing/2014/main" id="{876F3BEF-6E09-C249-A002-DF6E1E49646C}"/>
              </a:ext>
            </a:extLst>
          </p:cNvPr>
          <p:cNvSpPr>
            <a:spLocks noGrp="1"/>
          </p:cNvSpPr>
          <p:nvPr>
            <p:ph type="body" sz="quarter" idx="23" hasCustomPrompt="1"/>
          </p:nvPr>
        </p:nvSpPr>
        <p:spPr>
          <a:xfrm>
            <a:off x="45720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2" name="Picture Placeholder 1">
            <a:extLst>
              <a:ext uri="{FF2B5EF4-FFF2-40B4-BE49-F238E27FC236}">
                <a16:creationId xmlns:a16="http://schemas.microsoft.com/office/drawing/2014/main" id="{F9D865F7-3E95-6B49-AC42-168166E3D8DB}"/>
              </a:ext>
            </a:extLst>
          </p:cNvPr>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3" name="Name 1">
            <a:extLst>
              <a:ext uri="{FF2B5EF4-FFF2-40B4-BE49-F238E27FC236}">
                <a16:creationId xmlns:a16="http://schemas.microsoft.com/office/drawing/2014/main" id="{6A97F58F-0EC3-AA43-B5BD-B23C9CE540A2}"/>
              </a:ext>
            </a:extLst>
          </p:cNvPr>
          <p:cNvSpPr>
            <a:spLocks noGrp="1"/>
          </p:cNvSpPr>
          <p:nvPr>
            <p:ph type="body" sz="quarter" idx="25" hasCustomPrompt="1"/>
          </p:nvPr>
        </p:nvSpPr>
        <p:spPr>
          <a:xfrm>
            <a:off x="283464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Second Presenter</a:t>
            </a:r>
          </a:p>
        </p:txBody>
      </p:sp>
      <p:sp>
        <p:nvSpPr>
          <p:cNvPr id="24" name="Bio 1">
            <a:extLst>
              <a:ext uri="{FF2B5EF4-FFF2-40B4-BE49-F238E27FC236}">
                <a16:creationId xmlns:a16="http://schemas.microsoft.com/office/drawing/2014/main" id="{DEC511A4-493A-094C-832F-1ED3171561F8}"/>
              </a:ext>
            </a:extLst>
          </p:cNvPr>
          <p:cNvSpPr>
            <a:spLocks noGrp="1"/>
          </p:cNvSpPr>
          <p:nvPr>
            <p:ph type="body" sz="quarter" idx="26" hasCustomPrompt="1"/>
          </p:nvPr>
        </p:nvSpPr>
        <p:spPr>
          <a:xfrm>
            <a:off x="283464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5" name="Picture Placeholder 1">
            <a:extLst>
              <a:ext uri="{FF2B5EF4-FFF2-40B4-BE49-F238E27FC236}">
                <a16:creationId xmlns:a16="http://schemas.microsoft.com/office/drawing/2014/main" id="{1093D38B-45A9-094C-ADEC-3C1F7CAEC570}"/>
              </a:ext>
            </a:extLst>
          </p:cNvPr>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6" name="Name 1">
            <a:extLst>
              <a:ext uri="{FF2B5EF4-FFF2-40B4-BE49-F238E27FC236}">
                <a16:creationId xmlns:a16="http://schemas.microsoft.com/office/drawing/2014/main" id="{1A59E0A0-619E-A241-94E1-03AB7FE02142}"/>
              </a:ext>
            </a:extLst>
          </p:cNvPr>
          <p:cNvSpPr>
            <a:spLocks noGrp="1"/>
          </p:cNvSpPr>
          <p:nvPr>
            <p:ph type="body" sz="quarter" idx="28" hasCustomPrompt="1"/>
          </p:nvPr>
        </p:nvSpPr>
        <p:spPr>
          <a:xfrm>
            <a:off x="521208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Third Presenter</a:t>
            </a:r>
          </a:p>
        </p:txBody>
      </p:sp>
      <p:sp>
        <p:nvSpPr>
          <p:cNvPr id="27" name="Bio 1">
            <a:extLst>
              <a:ext uri="{FF2B5EF4-FFF2-40B4-BE49-F238E27FC236}">
                <a16:creationId xmlns:a16="http://schemas.microsoft.com/office/drawing/2014/main" id="{57EFC205-A3AE-7F47-9D63-281871B711D3}"/>
              </a:ext>
            </a:extLst>
          </p:cNvPr>
          <p:cNvSpPr>
            <a:spLocks noGrp="1"/>
          </p:cNvSpPr>
          <p:nvPr>
            <p:ph type="body" sz="quarter" idx="29" hasCustomPrompt="1"/>
          </p:nvPr>
        </p:nvSpPr>
        <p:spPr>
          <a:xfrm>
            <a:off x="521208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8" name="Picture Placeholder 1">
            <a:extLst>
              <a:ext uri="{FF2B5EF4-FFF2-40B4-BE49-F238E27FC236}">
                <a16:creationId xmlns:a16="http://schemas.microsoft.com/office/drawing/2014/main" id="{56A5157D-929D-3A41-B4F6-3665CCC05226}"/>
              </a:ext>
            </a:extLst>
          </p:cNvPr>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9" name="Name 1">
            <a:extLst>
              <a:ext uri="{FF2B5EF4-FFF2-40B4-BE49-F238E27FC236}">
                <a16:creationId xmlns:a16="http://schemas.microsoft.com/office/drawing/2014/main" id="{1489E190-8250-DA40-BF8F-EF50F5F4ACB9}"/>
              </a:ext>
            </a:extLst>
          </p:cNvPr>
          <p:cNvSpPr>
            <a:spLocks noGrp="1"/>
          </p:cNvSpPr>
          <p:nvPr>
            <p:ph type="body" sz="quarter" idx="31" hasCustomPrompt="1"/>
          </p:nvPr>
        </p:nvSpPr>
        <p:spPr>
          <a:xfrm>
            <a:off x="758952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Fourth Presenter</a:t>
            </a:r>
          </a:p>
        </p:txBody>
      </p:sp>
      <p:sp>
        <p:nvSpPr>
          <p:cNvPr id="30" name="Bio 1">
            <a:extLst>
              <a:ext uri="{FF2B5EF4-FFF2-40B4-BE49-F238E27FC236}">
                <a16:creationId xmlns:a16="http://schemas.microsoft.com/office/drawing/2014/main" id="{1992FB70-EC01-164E-8BF2-7CA9DE1248CC}"/>
              </a:ext>
            </a:extLst>
          </p:cNvPr>
          <p:cNvSpPr>
            <a:spLocks noGrp="1"/>
          </p:cNvSpPr>
          <p:nvPr>
            <p:ph type="body" sz="quarter" idx="32" hasCustomPrompt="1"/>
          </p:nvPr>
        </p:nvSpPr>
        <p:spPr>
          <a:xfrm>
            <a:off x="758952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31" name="Picture Placeholder 1">
            <a:extLst>
              <a:ext uri="{FF2B5EF4-FFF2-40B4-BE49-F238E27FC236}">
                <a16:creationId xmlns:a16="http://schemas.microsoft.com/office/drawing/2014/main" id="{C1EDC8A2-D757-0043-ACFF-F1CEC2629855}"/>
              </a:ext>
            </a:extLst>
          </p:cNvPr>
          <p:cNvSpPr>
            <a:spLocks noGrp="1"/>
          </p:cNvSpPr>
          <p:nvPr>
            <p:ph type="pic" sz="quarter" idx="34"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32" name="Name 1">
            <a:extLst>
              <a:ext uri="{FF2B5EF4-FFF2-40B4-BE49-F238E27FC236}">
                <a16:creationId xmlns:a16="http://schemas.microsoft.com/office/drawing/2014/main" id="{CC062424-8C1B-A84B-8B01-96EAC2834AE3}"/>
              </a:ext>
            </a:extLst>
          </p:cNvPr>
          <p:cNvSpPr>
            <a:spLocks noGrp="1"/>
          </p:cNvSpPr>
          <p:nvPr>
            <p:ph type="body" sz="quarter" idx="35" hasCustomPrompt="1"/>
          </p:nvPr>
        </p:nvSpPr>
        <p:spPr>
          <a:xfrm>
            <a:off x="996696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Fifth Presenter</a:t>
            </a:r>
          </a:p>
        </p:txBody>
      </p:sp>
      <p:sp>
        <p:nvSpPr>
          <p:cNvPr id="33" name="Bio 1">
            <a:extLst>
              <a:ext uri="{FF2B5EF4-FFF2-40B4-BE49-F238E27FC236}">
                <a16:creationId xmlns:a16="http://schemas.microsoft.com/office/drawing/2014/main" id="{26AAFE06-5B45-F549-9365-E082708DB908}"/>
              </a:ext>
            </a:extLst>
          </p:cNvPr>
          <p:cNvSpPr>
            <a:spLocks noGrp="1"/>
          </p:cNvSpPr>
          <p:nvPr>
            <p:ph type="body" sz="quarter" idx="36" hasCustomPrompt="1"/>
          </p:nvPr>
        </p:nvSpPr>
        <p:spPr>
          <a:xfrm>
            <a:off x="996696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Tree>
    <p:extLst>
      <p:ext uri="{BB962C8B-B14F-4D97-AF65-F5344CB8AC3E}">
        <p14:creationId xmlns:p14="http://schemas.microsoft.com/office/powerpoint/2010/main" val="39113228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E2F76D06-8FC6-4C49-9095-92ACE54CA785}"/>
              </a:ext>
            </a:extLst>
          </p:cNvPr>
          <p:cNvGrpSpPr/>
          <p:nvPr userDrawn="1"/>
        </p:nvGrpSpPr>
        <p:grpSpPr>
          <a:xfrm>
            <a:off x="0" y="1"/>
            <a:ext cx="12192000" cy="6383743"/>
            <a:chOff x="1" y="-654979"/>
            <a:chExt cx="9144000" cy="7029646"/>
          </a:xfrm>
        </p:grpSpPr>
        <p:grpSp>
          <p:nvGrpSpPr>
            <p:cNvPr id="29" name="Group 28">
              <a:extLst>
                <a:ext uri="{FF2B5EF4-FFF2-40B4-BE49-F238E27FC236}">
                  <a16:creationId xmlns:a16="http://schemas.microsoft.com/office/drawing/2014/main" id="{293FDE48-75E5-3C4A-B3BC-7BADCD81C319}"/>
                </a:ext>
              </a:extLst>
            </p:cNvPr>
            <p:cNvGrpSpPr/>
            <p:nvPr/>
          </p:nvGrpSpPr>
          <p:grpSpPr>
            <a:xfrm>
              <a:off x="7514903" y="2194560"/>
              <a:ext cx="1376891" cy="1327213"/>
              <a:chOff x="7040708" y="1972456"/>
              <a:chExt cx="1490472" cy="1787106"/>
            </a:xfrm>
          </p:grpSpPr>
          <p:sp>
            <p:nvSpPr>
              <p:cNvPr id="32" name="TextBox 31">
                <a:extLst>
                  <a:ext uri="{FF2B5EF4-FFF2-40B4-BE49-F238E27FC236}">
                    <a16:creationId xmlns:a16="http://schemas.microsoft.com/office/drawing/2014/main" id="{091B6F72-6A3B-AF44-B29E-4D26C42404F0}"/>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33" name="Straight Connector 32">
                <a:extLst>
                  <a:ext uri="{FF2B5EF4-FFF2-40B4-BE49-F238E27FC236}">
                    <a16:creationId xmlns:a16="http://schemas.microsoft.com/office/drawing/2014/main" id="{E5FA2E85-C77D-4747-BA68-9EF4D5B06193}"/>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9C97AD53-36BB-2349-94B7-9EEAC04C6127}"/>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30" name="Text Placeholder 56">
              <a:extLst>
                <a:ext uri="{FF2B5EF4-FFF2-40B4-BE49-F238E27FC236}">
                  <a16:creationId xmlns:a16="http://schemas.microsoft.com/office/drawing/2014/main" id="{3D258BAB-1F24-1D4F-AE8C-0EE766EA4D6F}"/>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31" name="Rectangle 30">
              <a:extLst>
                <a:ext uri="{FF2B5EF4-FFF2-40B4-BE49-F238E27FC236}">
                  <a16:creationId xmlns:a16="http://schemas.microsoft.com/office/drawing/2014/main" id="{35448085-25EC-4C4E-87F6-3FA8E384A3F9}"/>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23" name="Rectangle 22">
            <a:extLst>
              <a:ext uri="{FF2B5EF4-FFF2-40B4-BE49-F238E27FC236}">
                <a16:creationId xmlns:a16="http://schemas.microsoft.com/office/drawing/2014/main" id="{29B29E6C-E18E-2F46-93AB-D50BF118D74F}"/>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 name="Title 1"/>
          <p:cNvSpPr>
            <a:spLocks noGrp="1"/>
          </p:cNvSpPr>
          <p:nvPr userDrawn="1">
            <p:ph type="title" hasCustomPrompt="1"/>
          </p:nvPr>
        </p:nvSpPr>
        <p:spPr>
          <a:xfrm>
            <a:off x="1816608" y="2029259"/>
            <a:ext cx="8558784" cy="521208"/>
          </a:xfrm>
          <a:prstGeom prst="rect">
            <a:avLst/>
          </a:prstGeom>
        </p:spPr>
        <p:txBody>
          <a:bodyPr>
            <a:normAutofit/>
          </a:bodyPr>
          <a:lstStyle>
            <a:lvl1pPr algn="ctr">
              <a:defRPr lang="en-US" sz="2400" b="0" i="0" kern="1200" cap="all" spc="300" baseline="0" dirty="0">
                <a:solidFill>
                  <a:schemeClr val="bg1"/>
                </a:solidFill>
                <a:effectLst/>
                <a:latin typeface="+mj-lt"/>
                <a:ea typeface="Calibri"/>
                <a:cs typeface="Calibri"/>
              </a:defRPr>
            </a:lvl1pPr>
          </a:lstStyle>
          <a:p>
            <a:r>
              <a:rPr lang="en-US" dirty="0"/>
              <a:t>Presenter’s Name</a:t>
            </a:r>
          </a:p>
        </p:txBody>
      </p:sp>
      <p:sp>
        <p:nvSpPr>
          <p:cNvPr id="40" name="Contact Information"/>
          <p:cNvSpPr>
            <a:spLocks noGrp="1"/>
          </p:cNvSpPr>
          <p:nvPr userDrawn="1">
            <p:ph type="body" sz="quarter" idx="11" hasCustomPrompt="1"/>
          </p:nvPr>
        </p:nvSpPr>
        <p:spPr>
          <a:xfrm>
            <a:off x="1811845" y="2606963"/>
            <a:ext cx="8556523" cy="1231786"/>
          </a:xfrm>
        </p:spPr>
        <p:txBody>
          <a:bodyPr>
            <a:noAutofit/>
          </a:bodyPr>
          <a:lstStyle>
            <a:lvl1pPr marL="0" indent="0" algn="ctr">
              <a:lnSpc>
                <a:spcPct val="140000"/>
              </a:lnSpc>
              <a:spcBef>
                <a:spcPts val="0"/>
              </a:spcBef>
              <a:buNone/>
              <a:defRPr sz="1800" cap="none" baseline="0">
                <a:solidFill>
                  <a:schemeClr val="bg1"/>
                </a:solidFill>
                <a:effectLst/>
              </a:defRPr>
            </a:lvl1pPr>
          </a:lstStyle>
          <a:p>
            <a:r>
              <a:rPr lang="en-US" dirty="0"/>
              <a:t>PRESENTER’S JOB TITLE</a:t>
            </a:r>
          </a:p>
          <a:p>
            <a:r>
              <a:rPr lang="en-US" dirty="0"/>
              <a:t>202.403.####</a:t>
            </a:r>
          </a:p>
          <a:p>
            <a:r>
              <a:rPr lang="en-US" dirty="0" err="1"/>
              <a:t>email.address@cambiumassessment.com</a:t>
            </a:r>
            <a:endParaRPr lang="en-US" dirty="0"/>
          </a:p>
        </p:txBody>
      </p:sp>
      <p:sp>
        <p:nvSpPr>
          <p:cNvPr id="4" name="Text Placeholder 3">
            <a:extLst>
              <a:ext uri="{FF2B5EF4-FFF2-40B4-BE49-F238E27FC236}">
                <a16:creationId xmlns:a16="http://schemas.microsoft.com/office/drawing/2014/main" id="{DA82E4A1-C64B-4CF5-BF73-0EF68358BABC}"/>
              </a:ext>
            </a:extLst>
          </p:cNvPr>
          <p:cNvSpPr>
            <a:spLocks noGrp="1"/>
          </p:cNvSpPr>
          <p:nvPr>
            <p:ph type="body" sz="quarter" idx="14" hasCustomPrompt="1"/>
          </p:nvPr>
        </p:nvSpPr>
        <p:spPr>
          <a:xfrm>
            <a:off x="340947" y="6476003"/>
            <a:ext cx="429605" cy="92333"/>
          </a:xfrm>
        </p:spPr>
        <p:txBody>
          <a:bodyPr wrap="none" anchor="b" anchorCtr="0">
            <a:spAutoFit/>
          </a:bodyPr>
          <a:lstStyle>
            <a:lvl1pPr marL="0" indent="0" algn="r">
              <a:lnSpc>
                <a:spcPct val="100000"/>
              </a:lnSpc>
              <a:spcBef>
                <a:spcPts val="0"/>
              </a:spcBef>
              <a:buNone/>
              <a:defRPr sz="600">
                <a:solidFill>
                  <a:schemeClr val="bg1"/>
                </a:solidFill>
              </a:defRPr>
            </a:lvl1pPr>
            <a:lvl2pPr marL="320040" indent="0">
              <a:lnSpc>
                <a:spcPct val="100000"/>
              </a:lnSpc>
              <a:spcBef>
                <a:spcPts val="0"/>
              </a:spcBef>
              <a:buNone/>
              <a:defRPr sz="600"/>
            </a:lvl2pPr>
            <a:lvl3pPr marL="685800" indent="0">
              <a:lnSpc>
                <a:spcPct val="100000"/>
              </a:lnSpc>
              <a:spcBef>
                <a:spcPts val="0"/>
              </a:spcBef>
              <a:buNone/>
              <a:defRPr sz="600"/>
            </a:lvl3pPr>
            <a:lvl4pPr marL="1005840" indent="0">
              <a:lnSpc>
                <a:spcPct val="100000"/>
              </a:lnSpc>
              <a:spcBef>
                <a:spcPts val="0"/>
              </a:spcBef>
              <a:buNone/>
              <a:defRPr sz="600"/>
            </a:lvl4pPr>
            <a:lvl5pPr marL="1325880" indent="0">
              <a:lnSpc>
                <a:spcPct val="100000"/>
              </a:lnSpc>
              <a:spcBef>
                <a:spcPts val="0"/>
              </a:spcBef>
              <a:buNone/>
              <a:defRPr sz="600"/>
            </a:lvl5pPr>
          </a:lstStyle>
          <a:p>
            <a:pPr lvl="0"/>
            <a:r>
              <a:rPr lang="en-US" dirty="0"/>
              <a:t>XXXX_MO/YR</a:t>
            </a:r>
          </a:p>
        </p:txBody>
      </p:sp>
      <p:sp>
        <p:nvSpPr>
          <p:cNvPr id="26" name="Footer Placeholder 7">
            <a:extLst>
              <a:ext uri="{FF2B5EF4-FFF2-40B4-BE49-F238E27FC236}">
                <a16:creationId xmlns:a16="http://schemas.microsoft.com/office/drawing/2014/main" id="{80690CF2-FBBB-554D-B23A-A3E0423F5B17}"/>
              </a:ext>
            </a:extLst>
          </p:cNvPr>
          <p:cNvSpPr>
            <a:spLocks noGrp="1"/>
          </p:cNvSpPr>
          <p:nvPr>
            <p:ph type="ftr" sz="quarter" idx="18"/>
          </p:nvPr>
        </p:nvSpPr>
        <p:spPr>
          <a:xfrm>
            <a:off x="340947" y="6245597"/>
            <a:ext cx="9531699" cy="92333"/>
          </a:xfrm>
          <a:prstGeom prst="rect">
            <a:avLst/>
          </a:prstGeom>
        </p:spPr>
        <p:txBody>
          <a:bodyPr wrap="square" lIns="0" tIns="0" rIns="0" bIns="0">
            <a:spAutoFit/>
          </a:bodyPr>
          <a:lstStyle>
            <a:lvl1pPr>
              <a:defRPr sz="600">
                <a:solidFill>
                  <a:schemeClr val="bg1"/>
                </a:solidFill>
              </a:defRPr>
            </a:lvl1pPr>
          </a:lstStyle>
          <a:p>
            <a:r>
              <a:rPr lang="en-US" spc="-20"/>
              <a:t>Copyright © 20XX Cambium Assessment, Inc. All rights reserved.</a:t>
            </a:r>
            <a:endParaRPr lang="en-US" spc="-20" dirty="0"/>
          </a:p>
        </p:txBody>
      </p:sp>
      <p:sp>
        <p:nvSpPr>
          <p:cNvPr id="16" name="Rectangle 15">
            <a:extLst>
              <a:ext uri="{FF2B5EF4-FFF2-40B4-BE49-F238E27FC236}">
                <a16:creationId xmlns:a16="http://schemas.microsoft.com/office/drawing/2014/main" id="{7E61B2B1-4D7A-EA4B-81CA-1888BC75DDE9}"/>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8" name="Picture 17" descr="A picture containing drawing&#10;&#10;Description automatically generated">
            <a:extLst>
              <a:ext uri="{FF2B5EF4-FFF2-40B4-BE49-F238E27FC236}">
                <a16:creationId xmlns:a16="http://schemas.microsoft.com/office/drawing/2014/main" id="{9AB4B2DC-3377-0340-B799-CF12239307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25845" y="6235407"/>
            <a:ext cx="382005" cy="300453"/>
          </a:xfrm>
          <a:prstGeom prst="rect">
            <a:avLst/>
          </a:prstGeom>
        </p:spPr>
      </p:pic>
    </p:spTree>
    <p:extLst>
      <p:ext uri="{BB962C8B-B14F-4D97-AF65-F5344CB8AC3E}">
        <p14:creationId xmlns:p14="http://schemas.microsoft.com/office/powerpoint/2010/main" val="32999826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701040" y="1502997"/>
            <a:ext cx="10966265"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303994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Large Graphic">
    <p:spTree>
      <p:nvGrpSpPr>
        <p:cNvPr id="1" name=""/>
        <p:cNvGrpSpPr/>
        <p:nvPr/>
      </p:nvGrpSpPr>
      <p:grpSpPr>
        <a:xfrm>
          <a:off x="0" y="0"/>
          <a:ext cx="0" cy="0"/>
          <a:chOff x="0" y="0"/>
          <a:chExt cx="0" cy="0"/>
        </a:xfrm>
      </p:grpSpPr>
      <p:sp>
        <p:nvSpPr>
          <p:cNvPr id="3" name="Title 2"/>
          <p:cNvSpPr>
            <a:spLocks noGrp="1"/>
          </p:cNvSpPr>
          <p:nvPr>
            <p:ph type="title"/>
          </p:nvPr>
        </p:nvSpPr>
        <p:spPr/>
        <p:txBody>
          <a:bodyPr anchor="t" anchorCtr="0"/>
          <a:lstStyle/>
          <a:p>
            <a:r>
              <a:rPr lang="en-US" dirty="0"/>
              <a:t>Click to edit Master title style</a:t>
            </a:r>
          </a:p>
        </p:txBody>
      </p:sp>
      <p:sp>
        <p:nvSpPr>
          <p:cNvPr id="2" name="Slide Number Placeholder 1"/>
          <p:cNvSpPr>
            <a:spLocks noGrp="1"/>
          </p:cNvSpPr>
          <p:nvPr>
            <p:ph type="sldNum" sz="quarter" idx="10"/>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41158153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0"/>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4497630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AF50F3-8274-4A32-A389-07F02035926E}"/>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B1E79E14-3BF8-48D7-ADAF-69FEA539CED8}"/>
              </a:ext>
            </a:extLst>
          </p:cNvPr>
          <p:cNvSpPr>
            <a:spLocks noGrp="1"/>
          </p:cNvSpPr>
          <p:nvPr>
            <p:ph type="ftr" sz="quarter" idx="11"/>
          </p:nvPr>
        </p:nvSpPr>
        <p:spPr/>
        <p:txBody>
          <a:bodyPr/>
          <a:lstStyle/>
          <a:p>
            <a:r>
              <a:rPr lang="en-US"/>
              <a:t>Copyright © 20XX Cambium Assessment, Inc. All rights reserved.</a:t>
            </a:r>
          </a:p>
        </p:txBody>
      </p:sp>
      <p:sp>
        <p:nvSpPr>
          <p:cNvPr id="4" name="Slide Number Placeholder 3">
            <a:extLst>
              <a:ext uri="{FF2B5EF4-FFF2-40B4-BE49-F238E27FC236}">
                <a16:creationId xmlns:a16="http://schemas.microsoft.com/office/drawing/2014/main" id="{8B380C6B-958C-41E5-8591-196430A1FB6C}"/>
              </a:ext>
            </a:extLst>
          </p:cNvPr>
          <p:cNvSpPr>
            <a:spLocks noGrp="1"/>
          </p:cNvSpPr>
          <p:nvPr>
            <p:ph type="sldNum" sz="quarter" idx="12"/>
          </p:nvPr>
        </p:nvSpPr>
        <p:spPr/>
        <p:txBody>
          <a:bodyPr/>
          <a:lstStyle/>
          <a:p>
            <a:fld id="{B70F7035-E4E1-4BB6-A0A9-EB548548B6A5}" type="slidenum">
              <a:rPr lang="en-US" smtClean="0"/>
              <a:t>‹#›</a:t>
            </a:fld>
            <a:endParaRPr lang="en-US"/>
          </a:p>
        </p:txBody>
      </p:sp>
    </p:spTree>
    <p:extLst>
      <p:ext uri="{BB962C8B-B14F-4D97-AF65-F5344CB8AC3E}">
        <p14:creationId xmlns:p14="http://schemas.microsoft.com/office/powerpoint/2010/main" val="14322695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D42DF-0CB3-4DDF-8AA6-5DAD846E64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62E64E-813F-4126-9476-98C7F5F82B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44FB39-55D1-49F3-A931-7A73E56DC9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9E3193-D446-4D30-83F7-68D6DD6CB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5B0B4C-C36D-468E-A858-0639AE03CE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24BD53-AB50-4611-9216-D2E4324B9C78}"/>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B6BC0189-1C21-4E11-AFDA-1C3DC9C73C5C}"/>
              </a:ext>
            </a:extLst>
          </p:cNvPr>
          <p:cNvSpPr>
            <a:spLocks noGrp="1"/>
          </p:cNvSpPr>
          <p:nvPr>
            <p:ph type="ftr" sz="quarter" idx="11"/>
          </p:nvPr>
        </p:nvSpPr>
        <p:spPr/>
        <p:txBody>
          <a:bodyPr/>
          <a:lstStyle/>
          <a:p>
            <a:r>
              <a:rPr lang="en-US"/>
              <a:t>Copyright © 20XX Cambium Assessment, Inc. All rights reserved.</a:t>
            </a:r>
          </a:p>
        </p:txBody>
      </p:sp>
      <p:sp>
        <p:nvSpPr>
          <p:cNvPr id="9" name="Slide Number Placeholder 8">
            <a:extLst>
              <a:ext uri="{FF2B5EF4-FFF2-40B4-BE49-F238E27FC236}">
                <a16:creationId xmlns:a16="http://schemas.microsoft.com/office/drawing/2014/main" id="{2FA7B2E8-7CC0-4EA5-823D-4ADEECD14929}"/>
              </a:ext>
            </a:extLst>
          </p:cNvPr>
          <p:cNvSpPr>
            <a:spLocks noGrp="1"/>
          </p:cNvSpPr>
          <p:nvPr>
            <p:ph type="sldNum" sz="quarter" idx="12"/>
          </p:nvPr>
        </p:nvSpPr>
        <p:spPr/>
        <p:txBody>
          <a:bodyPr/>
          <a:lstStyle/>
          <a:p>
            <a:fld id="{B70F7035-E4E1-4BB6-A0A9-EB548548B6A5}" type="slidenum">
              <a:rPr lang="en-US" smtClean="0"/>
              <a:t>‹#›</a:t>
            </a:fld>
            <a:endParaRPr lang="en-US"/>
          </a:p>
        </p:txBody>
      </p:sp>
    </p:spTree>
    <p:extLst>
      <p:ext uri="{BB962C8B-B14F-4D97-AF65-F5344CB8AC3E}">
        <p14:creationId xmlns:p14="http://schemas.microsoft.com/office/powerpoint/2010/main" val="1301662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Left Content"/>
          <p:cNvSpPr>
            <a:spLocks noGrp="1"/>
          </p:cNvSpPr>
          <p:nvPr>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C8D6A8D6-00BE-5D43-B065-490719221EAB}"/>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45527EC8-1222-F949-905C-A0AF786DFD73}"/>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96CE85D6-07A6-764C-935E-9845D6301AED}"/>
              </a:ext>
            </a:extLst>
          </p:cNvPr>
          <p:cNvSpPr>
            <a:spLocks noGrp="1"/>
          </p:cNvSpPr>
          <p:nvPr>
            <p:ph type="title" hasCustomPrompt="1"/>
          </p:nvPr>
        </p:nvSpPr>
        <p:spPr>
          <a:xfrm>
            <a:off x="426230" y="65597"/>
            <a:ext cx="11369529" cy="518012"/>
          </a:xfrm>
        </p:spPr>
        <p:txBody>
          <a:bodyPr/>
          <a:lstStyle/>
          <a:p>
            <a:r>
              <a:rPr lang="en-US" dirty="0"/>
              <a:t>The Two Content Layout Can Have a Bullet List, Table, Graph, SmartArt, or Picture on Either Side</a:t>
            </a:r>
          </a:p>
        </p:txBody>
      </p:sp>
    </p:spTree>
    <p:extLst>
      <p:ext uri="{BB962C8B-B14F-4D97-AF65-F5344CB8AC3E}">
        <p14:creationId xmlns:p14="http://schemas.microsoft.com/office/powerpoint/2010/main" val="20663915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31BD0-A441-4EBC-8B96-5DE9533EC8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C21F2E-5849-4BC0-8E4E-4CBABAB1EE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598F1-120C-4382-8543-07B91613610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1EF2A06-49A8-48E4-9D99-E0A5512A997B}"/>
              </a:ext>
            </a:extLst>
          </p:cNvPr>
          <p:cNvSpPr>
            <a:spLocks noGrp="1"/>
          </p:cNvSpPr>
          <p:nvPr>
            <p:ph type="ftr" sz="quarter" idx="11"/>
          </p:nvPr>
        </p:nvSpPr>
        <p:spPr/>
        <p:txBody>
          <a:bodyPr/>
          <a:lstStyle/>
          <a:p>
            <a:r>
              <a:rPr lang="en-US"/>
              <a:t>Copyright © 20XX Cambium Assessment, Inc. All rights reserved.</a:t>
            </a:r>
          </a:p>
        </p:txBody>
      </p:sp>
      <p:sp>
        <p:nvSpPr>
          <p:cNvPr id="6" name="Slide Number Placeholder 5">
            <a:extLst>
              <a:ext uri="{FF2B5EF4-FFF2-40B4-BE49-F238E27FC236}">
                <a16:creationId xmlns:a16="http://schemas.microsoft.com/office/drawing/2014/main" id="{5F2F455D-608E-4D35-AC25-788686EEC6DA}"/>
              </a:ext>
            </a:extLst>
          </p:cNvPr>
          <p:cNvSpPr>
            <a:spLocks noGrp="1"/>
          </p:cNvSpPr>
          <p:nvPr>
            <p:ph type="sldNum" sz="quarter" idx="12"/>
          </p:nvPr>
        </p:nvSpPr>
        <p:spPr/>
        <p:txBody>
          <a:bodyPr/>
          <a:lstStyle/>
          <a:p>
            <a:fld id="{33FEC4A0-1AC0-4777-A562-BD2764B61ED5}" type="slidenum">
              <a:rPr lang="en-US" smtClean="0"/>
              <a:t>‹#›</a:t>
            </a:fld>
            <a:endParaRPr lang="en-US"/>
          </a:p>
        </p:txBody>
      </p:sp>
    </p:spTree>
    <p:extLst>
      <p:ext uri="{BB962C8B-B14F-4D97-AF65-F5344CB8AC3E}">
        <p14:creationId xmlns:p14="http://schemas.microsoft.com/office/powerpoint/2010/main" val="37923650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8" name="Text Placeholder 7"/>
          <p:cNvSpPr>
            <a:spLocks noGrp="1"/>
          </p:cNvSpPr>
          <p:nvPr>
            <p:ph type="body" sz="quarter" idx="14"/>
          </p:nvPr>
        </p:nvSpPr>
        <p:spPr>
          <a:xfrm>
            <a:off x="916517" y="4424899"/>
            <a:ext cx="10972800" cy="935641"/>
          </a:xfrm>
        </p:spPr>
        <p:txBody>
          <a:bodyPr/>
          <a:lstStyle>
            <a:lvl2pPr>
              <a:defRPr lang="en-US" sz="2400" kern="1200" dirty="0">
                <a:solidFill>
                  <a:schemeClr val="bg1"/>
                </a:solidFill>
                <a:latin typeface="+mn-lt"/>
                <a:ea typeface="+mn-ea"/>
                <a:cs typeface="Arial" pitchFamily="34" charset="0"/>
              </a:defRPr>
            </a:lvl2pPr>
            <a:lvl3pPr>
              <a:defRPr lang="en-US" sz="2000" kern="1200" dirty="0">
                <a:solidFill>
                  <a:schemeClr val="bg1"/>
                </a:solidFill>
                <a:latin typeface="+mn-lt"/>
                <a:ea typeface="+mn-ea"/>
                <a:cs typeface="Arial" pitchFamily="34" charset="0"/>
              </a:defRPr>
            </a:lvl3pPr>
          </a:lstStyle>
          <a:p>
            <a:pPr marL="457200" lvl="0" indent="-457200" algn="l" rtl="0" eaLnBrk="1" fontAlgn="base" hangingPunct="1">
              <a:spcBef>
                <a:spcPct val="20000"/>
              </a:spcBef>
              <a:spcAft>
                <a:spcPct val="0"/>
              </a:spcAft>
            </a:pPr>
            <a:r>
              <a:rPr lang="en-US"/>
              <a:t>Click to edit Master text styles</a:t>
            </a:r>
          </a:p>
          <a:p>
            <a:pPr marL="457200" lvl="1" indent="-457200" algn="l" rtl="0" eaLnBrk="1" fontAlgn="base" hangingPunct="1">
              <a:spcBef>
                <a:spcPct val="20000"/>
              </a:spcBef>
              <a:spcAft>
                <a:spcPct val="0"/>
              </a:spcAft>
            </a:pPr>
            <a:r>
              <a:rPr lang="en-US"/>
              <a:t>Second level</a:t>
            </a:r>
          </a:p>
        </p:txBody>
      </p:sp>
      <p:sp>
        <p:nvSpPr>
          <p:cNvPr id="2" name="Title 1"/>
          <p:cNvSpPr>
            <a:spLocks noGrp="1"/>
          </p:cNvSpPr>
          <p:nvPr>
            <p:ph type="title"/>
          </p:nvPr>
        </p:nvSpPr>
        <p:spPr>
          <a:xfrm>
            <a:off x="911749" y="905710"/>
            <a:ext cx="10971217" cy="1785104"/>
          </a:xfrm>
        </p:spPr>
        <p:txBody>
          <a:bodyPr>
            <a:normAutofit/>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2">
                    <a:lumMod val="75000"/>
                  </a:schemeClr>
                </a:solidFill>
              </a:defRPr>
            </a:lvl1pPr>
          </a:lstStyle>
          <a:p>
            <a:r>
              <a:rPr lang="en-US" dirty="0">
                <a:solidFill>
                  <a:srgbClr val="2F68A4">
                    <a:lumMod val="75000"/>
                  </a:srgbClr>
                </a:solidFill>
              </a:rPr>
              <a:t>Month 20XX</a:t>
            </a:r>
          </a:p>
        </p:txBody>
      </p:sp>
      <p:sp>
        <p:nvSpPr>
          <p:cNvPr id="4" name="Footer Placeholder 3"/>
          <p:cNvSpPr>
            <a:spLocks noGrp="1"/>
          </p:cNvSpPr>
          <p:nvPr>
            <p:ph type="ftr" sz="quarter" idx="11"/>
          </p:nvPr>
        </p:nvSpPr>
        <p:spPr/>
        <p:txBody>
          <a:bodyPr/>
          <a:lstStyle/>
          <a:p>
            <a:r>
              <a:rPr lang="en-US" dirty="0">
                <a:solidFill>
                  <a:prstClr val="black">
                    <a:tint val="75000"/>
                  </a:prstClr>
                </a:solidFill>
              </a:rPr>
              <a:t>Copyright © 20XX American Institutes for Research. All rights reserved.</a:t>
            </a:r>
          </a:p>
        </p:txBody>
      </p:sp>
      <p:sp>
        <p:nvSpPr>
          <p:cNvPr id="6" name="Text Placeholder 5"/>
          <p:cNvSpPr>
            <a:spLocks noGrp="1"/>
          </p:cNvSpPr>
          <p:nvPr>
            <p:ph type="body" sz="quarter" idx="12"/>
          </p:nvPr>
        </p:nvSpPr>
        <p:spPr>
          <a:xfrm>
            <a:off x="916518" y="2938998"/>
            <a:ext cx="10966449" cy="1404402"/>
          </a:xfrm>
        </p:spPr>
        <p:txBody>
          <a:bodyPr>
            <a:normAutofit/>
          </a:bodyPr>
          <a:lstStyle>
            <a:lvl1pPr>
              <a:defRPr>
                <a:solidFill>
                  <a:schemeClr val="bg1">
                    <a:lumMod val="75000"/>
                  </a:schemeClr>
                </a:solidFill>
              </a:defRPr>
            </a:lvl1pPr>
            <a:lvl2pPr>
              <a:defRPr sz="2400">
                <a:solidFill>
                  <a:schemeClr val="bg1"/>
                </a:solidFill>
              </a:defRPr>
            </a:lvl2pPr>
            <a:lvl3pPr>
              <a:defRPr sz="2000">
                <a:solidFill>
                  <a:schemeClr val="bg1"/>
                </a:solidFill>
              </a:defRPr>
            </a:lvl3pPr>
            <a:lvl4pPr marL="0" indent="0">
              <a:defRPr sz="1600">
                <a:solidFill>
                  <a:schemeClr val="bg1"/>
                </a:solidFill>
              </a:defRPr>
            </a:lvl4pPr>
          </a:lstStyle>
          <a:p>
            <a:pPr lvl="0"/>
            <a:r>
              <a:rPr lang="en-US"/>
              <a:t>Click to edit Master text styles</a:t>
            </a:r>
          </a:p>
        </p:txBody>
      </p:sp>
    </p:spTree>
    <p:extLst>
      <p:ext uri="{BB962C8B-B14F-4D97-AF65-F5344CB8AC3E}">
        <p14:creationId xmlns:p14="http://schemas.microsoft.com/office/powerpoint/2010/main" val="31819907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ransition_slide_2">
  <p:cSld name="transition_slide_2">
    <p:spTree>
      <p:nvGrpSpPr>
        <p:cNvPr id="1" name="Shape 56"/>
        <p:cNvGrpSpPr/>
        <p:nvPr/>
      </p:nvGrpSpPr>
      <p:grpSpPr>
        <a:xfrm>
          <a:off x="0" y="0"/>
          <a:ext cx="0" cy="0"/>
          <a:chOff x="0" y="0"/>
          <a:chExt cx="0" cy="0"/>
        </a:xfrm>
      </p:grpSpPr>
      <p:sp>
        <p:nvSpPr>
          <p:cNvPr id="57" name="Google Shape;57;p14"/>
          <p:cNvSpPr/>
          <p:nvPr/>
        </p:nvSpPr>
        <p:spPr>
          <a:xfrm>
            <a:off x="0" y="0"/>
            <a:ext cx="12200800" cy="6868800"/>
          </a:xfrm>
          <a:prstGeom prst="rect">
            <a:avLst/>
          </a:prstGeom>
          <a:solidFill>
            <a:schemeClr val="accent2"/>
          </a:solidFill>
          <a:ln>
            <a:noFill/>
          </a:ln>
        </p:spPr>
        <p:txBody>
          <a:bodyPr spcFirstLastPara="1" wrap="square" lIns="91433" tIns="45700" rIns="91433" bIns="45700" anchor="ctr" anchorCtr="0">
            <a:noAutofit/>
          </a:bodyPr>
          <a:lstStyle/>
          <a:p>
            <a:pPr marL="0" marR="0" lvl="0" indent="0" algn="ctr" rtl="0">
              <a:spcBef>
                <a:spcPts val="0"/>
              </a:spcBef>
              <a:spcAft>
                <a:spcPts val="0"/>
              </a:spcAft>
              <a:buClr>
                <a:schemeClr val="dk1"/>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58" name="Google Shape;58;p14"/>
          <p:cNvSpPr/>
          <p:nvPr/>
        </p:nvSpPr>
        <p:spPr>
          <a:xfrm>
            <a:off x="9724914" y="-10759"/>
            <a:ext cx="2145564" cy="6879515"/>
          </a:xfrm>
          <a:custGeom>
            <a:avLst/>
            <a:gdLst/>
            <a:ahLst/>
            <a:cxnLst/>
            <a:rect l="l" t="t" r="r" b="b"/>
            <a:pathLst>
              <a:path w="2494842" h="6879515" extrusionOk="0">
                <a:moveTo>
                  <a:pt x="0" y="0"/>
                </a:moveTo>
                <a:lnTo>
                  <a:pt x="2494842" y="21514"/>
                </a:lnTo>
                <a:cubicBezTo>
                  <a:pt x="2490670" y="2307514"/>
                  <a:pt x="2486497" y="4593515"/>
                  <a:pt x="2482325" y="6879515"/>
                </a:cubicBezTo>
                <a:lnTo>
                  <a:pt x="1688951" y="6868757"/>
                </a:lnTo>
                <a:lnTo>
                  <a:pt x="0" y="0"/>
                </a:lnTo>
                <a:close/>
              </a:path>
            </a:pathLst>
          </a:custGeom>
          <a:solidFill>
            <a:schemeClr val="lt1"/>
          </a:solidFill>
          <a:ln>
            <a:noFill/>
          </a:ln>
        </p:spPr>
        <p:txBody>
          <a:bodyPr spcFirstLastPara="1" wrap="square" lIns="91433" tIns="45700" rIns="91433" bIns="45700" anchor="ctr" anchorCtr="0">
            <a:noAutofit/>
          </a:bodyPr>
          <a:lstStyle/>
          <a:p>
            <a:pPr marL="0" marR="0" lvl="0" indent="0" algn="ctr" rtl="0">
              <a:spcBef>
                <a:spcPts val="0"/>
              </a:spcBef>
              <a:spcAft>
                <a:spcPts val="0"/>
              </a:spcAft>
              <a:buClr>
                <a:schemeClr val="dk1"/>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59" name="Google Shape;59;p14"/>
          <p:cNvSpPr/>
          <p:nvPr/>
        </p:nvSpPr>
        <p:spPr>
          <a:xfrm>
            <a:off x="10047644" y="-15370"/>
            <a:ext cx="2154277" cy="6884127"/>
          </a:xfrm>
          <a:custGeom>
            <a:avLst/>
            <a:gdLst/>
            <a:ahLst/>
            <a:cxnLst/>
            <a:rect l="l" t="t" r="r" b="b"/>
            <a:pathLst>
              <a:path w="2504974" h="6884127" extrusionOk="0">
                <a:moveTo>
                  <a:pt x="0" y="4612"/>
                </a:moveTo>
                <a:lnTo>
                  <a:pt x="2504974" y="0"/>
                </a:lnTo>
                <a:cubicBezTo>
                  <a:pt x="2500802" y="2286000"/>
                  <a:pt x="2486497" y="4598127"/>
                  <a:pt x="2482325" y="6884127"/>
                </a:cubicBezTo>
                <a:lnTo>
                  <a:pt x="1688951" y="6873369"/>
                </a:lnTo>
                <a:lnTo>
                  <a:pt x="0" y="4612"/>
                </a:lnTo>
                <a:close/>
              </a:path>
            </a:pathLst>
          </a:custGeom>
          <a:solidFill>
            <a:schemeClr val="accent6"/>
          </a:solidFill>
          <a:ln>
            <a:noFill/>
          </a:ln>
        </p:spPr>
        <p:txBody>
          <a:bodyPr spcFirstLastPara="1" wrap="square" lIns="91433" tIns="45700" rIns="91433" bIns="45700" anchor="ctr" anchorCtr="0">
            <a:noAutofit/>
          </a:bodyPr>
          <a:lstStyle/>
          <a:p>
            <a:pPr marL="0" marR="0" lvl="0" indent="0" algn="ctr" rtl="0">
              <a:spcBef>
                <a:spcPts val="0"/>
              </a:spcBef>
              <a:spcAft>
                <a:spcPts val="0"/>
              </a:spcAft>
              <a:buClr>
                <a:schemeClr val="dk1"/>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60" name="Google Shape;60;p14"/>
          <p:cNvSpPr txBox="1">
            <a:spLocks noGrp="1"/>
          </p:cNvSpPr>
          <p:nvPr>
            <p:ph type="title"/>
          </p:nvPr>
        </p:nvSpPr>
        <p:spPr>
          <a:xfrm>
            <a:off x="773157" y="2559360"/>
            <a:ext cx="8886800" cy="10400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1"/>
              </a:buClr>
              <a:buSzPts val="3300"/>
              <a:buFont typeface="Arial"/>
              <a:buNone/>
              <a:defRPr b="1">
                <a:solidFill>
                  <a:schemeClr val="lt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61" name="Google Shape;61;p14"/>
          <p:cNvPicPr preferRelativeResize="0"/>
          <p:nvPr/>
        </p:nvPicPr>
        <p:blipFill rotWithShape="1">
          <a:blip r:embed="rId2">
            <a:alphaModFix/>
          </a:blip>
          <a:srcRect/>
          <a:stretch/>
        </p:blipFill>
        <p:spPr>
          <a:xfrm>
            <a:off x="348530" y="6267161"/>
            <a:ext cx="1564575" cy="333353"/>
          </a:xfrm>
          <a:prstGeom prst="rect">
            <a:avLst/>
          </a:prstGeom>
          <a:noFill/>
          <a:ln>
            <a:noFill/>
          </a:ln>
        </p:spPr>
      </p:pic>
      <p:sp>
        <p:nvSpPr>
          <p:cNvPr id="62" name="Google Shape;62;p14"/>
          <p:cNvSpPr txBox="1">
            <a:spLocks noGrp="1"/>
          </p:cNvSpPr>
          <p:nvPr>
            <p:ph type="sldNum" idx="12"/>
          </p:nvPr>
        </p:nvSpPr>
        <p:spPr>
          <a:xfrm>
            <a:off x="11519207" y="6309887"/>
            <a:ext cx="626400" cy="3652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spcAft>
                <a:spcPts val="0"/>
              </a:spcAft>
              <a:buClr>
                <a:schemeClr val="lt1"/>
              </a:buClr>
              <a:buSzPts val="900"/>
              <a:buFont typeface="Arial"/>
              <a:buNone/>
              <a:defRPr sz="1200" b="0" i="0" u="none" strike="noStrike" cap="none">
                <a:solidFill>
                  <a:schemeClr val="lt1"/>
                </a:solidFill>
                <a:latin typeface="Arial"/>
                <a:ea typeface="Arial"/>
                <a:cs typeface="Arial"/>
                <a:sym typeface="Arial"/>
              </a:defRPr>
            </a:lvl1pPr>
            <a:lvl2pPr marL="0" marR="0" lvl="1" indent="0" algn="ctr" rtl="0">
              <a:spcBef>
                <a:spcPts val="0"/>
              </a:spcBef>
              <a:spcAft>
                <a:spcPts val="0"/>
              </a:spcAft>
              <a:buClr>
                <a:schemeClr val="lt1"/>
              </a:buClr>
              <a:buSzPts val="900"/>
              <a:buFont typeface="Arial"/>
              <a:buNone/>
              <a:defRPr sz="1200" b="0" i="0" u="none" strike="noStrike" cap="none">
                <a:solidFill>
                  <a:schemeClr val="lt1"/>
                </a:solidFill>
                <a:latin typeface="Arial"/>
                <a:ea typeface="Arial"/>
                <a:cs typeface="Arial"/>
                <a:sym typeface="Arial"/>
              </a:defRPr>
            </a:lvl2pPr>
            <a:lvl3pPr marL="0" marR="0" lvl="2" indent="0" algn="ctr" rtl="0">
              <a:spcBef>
                <a:spcPts val="0"/>
              </a:spcBef>
              <a:spcAft>
                <a:spcPts val="0"/>
              </a:spcAft>
              <a:buClr>
                <a:schemeClr val="lt1"/>
              </a:buClr>
              <a:buSzPts val="900"/>
              <a:buFont typeface="Arial"/>
              <a:buNone/>
              <a:defRPr sz="1200" b="0" i="0" u="none" strike="noStrike" cap="none">
                <a:solidFill>
                  <a:schemeClr val="lt1"/>
                </a:solidFill>
                <a:latin typeface="Arial"/>
                <a:ea typeface="Arial"/>
                <a:cs typeface="Arial"/>
                <a:sym typeface="Arial"/>
              </a:defRPr>
            </a:lvl3pPr>
            <a:lvl4pPr marL="0" marR="0" lvl="3" indent="0" algn="ctr" rtl="0">
              <a:spcBef>
                <a:spcPts val="0"/>
              </a:spcBef>
              <a:spcAft>
                <a:spcPts val="0"/>
              </a:spcAft>
              <a:buClr>
                <a:schemeClr val="lt1"/>
              </a:buClr>
              <a:buSzPts val="900"/>
              <a:buFont typeface="Arial"/>
              <a:buNone/>
              <a:defRPr sz="1200" b="0" i="0" u="none" strike="noStrike" cap="none">
                <a:solidFill>
                  <a:schemeClr val="lt1"/>
                </a:solidFill>
                <a:latin typeface="Arial"/>
                <a:ea typeface="Arial"/>
                <a:cs typeface="Arial"/>
                <a:sym typeface="Arial"/>
              </a:defRPr>
            </a:lvl4pPr>
            <a:lvl5pPr marL="0" marR="0" lvl="4" indent="0" algn="ctr" rtl="0">
              <a:spcBef>
                <a:spcPts val="0"/>
              </a:spcBef>
              <a:spcAft>
                <a:spcPts val="0"/>
              </a:spcAft>
              <a:buClr>
                <a:schemeClr val="lt1"/>
              </a:buClr>
              <a:buSzPts val="900"/>
              <a:buFont typeface="Arial"/>
              <a:buNone/>
              <a:defRPr sz="1200" b="0" i="0" u="none" strike="noStrike" cap="none">
                <a:solidFill>
                  <a:schemeClr val="lt1"/>
                </a:solidFill>
                <a:latin typeface="Arial"/>
                <a:ea typeface="Arial"/>
                <a:cs typeface="Arial"/>
                <a:sym typeface="Arial"/>
              </a:defRPr>
            </a:lvl5pPr>
            <a:lvl6pPr marL="0" marR="0" lvl="5" indent="0" algn="ctr" rtl="0">
              <a:spcBef>
                <a:spcPts val="0"/>
              </a:spcBef>
              <a:spcAft>
                <a:spcPts val="0"/>
              </a:spcAft>
              <a:buClr>
                <a:schemeClr val="lt1"/>
              </a:buClr>
              <a:buSzPts val="900"/>
              <a:buFont typeface="Arial"/>
              <a:buNone/>
              <a:defRPr sz="1200" b="0" i="0" u="none" strike="noStrike" cap="none">
                <a:solidFill>
                  <a:schemeClr val="lt1"/>
                </a:solidFill>
                <a:latin typeface="Arial"/>
                <a:ea typeface="Arial"/>
                <a:cs typeface="Arial"/>
                <a:sym typeface="Arial"/>
              </a:defRPr>
            </a:lvl6pPr>
            <a:lvl7pPr marL="0" marR="0" lvl="6" indent="0" algn="ctr" rtl="0">
              <a:spcBef>
                <a:spcPts val="0"/>
              </a:spcBef>
              <a:spcAft>
                <a:spcPts val="0"/>
              </a:spcAft>
              <a:buClr>
                <a:schemeClr val="lt1"/>
              </a:buClr>
              <a:buSzPts val="900"/>
              <a:buFont typeface="Arial"/>
              <a:buNone/>
              <a:defRPr sz="1200" b="0" i="0" u="none" strike="noStrike" cap="none">
                <a:solidFill>
                  <a:schemeClr val="lt1"/>
                </a:solidFill>
                <a:latin typeface="Arial"/>
                <a:ea typeface="Arial"/>
                <a:cs typeface="Arial"/>
                <a:sym typeface="Arial"/>
              </a:defRPr>
            </a:lvl7pPr>
            <a:lvl8pPr marL="0" marR="0" lvl="7" indent="0" algn="ctr" rtl="0">
              <a:spcBef>
                <a:spcPts val="0"/>
              </a:spcBef>
              <a:spcAft>
                <a:spcPts val="0"/>
              </a:spcAft>
              <a:buClr>
                <a:schemeClr val="lt1"/>
              </a:buClr>
              <a:buSzPts val="900"/>
              <a:buFont typeface="Arial"/>
              <a:buNone/>
              <a:defRPr sz="1200" b="0" i="0" u="none" strike="noStrike" cap="none">
                <a:solidFill>
                  <a:schemeClr val="lt1"/>
                </a:solidFill>
                <a:latin typeface="Arial"/>
                <a:ea typeface="Arial"/>
                <a:cs typeface="Arial"/>
                <a:sym typeface="Arial"/>
              </a:defRPr>
            </a:lvl8pPr>
            <a:lvl9pPr marL="0" marR="0" lvl="8" indent="0" algn="ctr" rtl="0">
              <a:spcBef>
                <a:spcPts val="0"/>
              </a:spcBef>
              <a:spcAft>
                <a:spcPts val="0"/>
              </a:spcAft>
              <a:buClr>
                <a:schemeClr val="lt1"/>
              </a:buClr>
              <a:buSzPts val="900"/>
              <a:buFont typeface="Arial"/>
              <a:buNone/>
              <a:defRPr sz="1200" b="0" i="0" u="none" strike="noStrike" cap="none">
                <a:solidFill>
                  <a:schemeClr val="lt1"/>
                </a:solidFill>
                <a:latin typeface="Arial"/>
                <a:ea typeface="Arial"/>
                <a:cs typeface="Arial"/>
                <a:sym typeface="Arial"/>
              </a:defRPr>
            </a:lvl9pPr>
          </a:lstStyle>
          <a:p>
            <a:fld id="{00000000-1234-1234-1234-123412341234}" type="slidenum">
              <a:rPr lang="en" smtClean="0"/>
              <a:pPr/>
              <a:t>‹#›</a:t>
            </a:fld>
            <a:endParaRPr lang="en"/>
          </a:p>
        </p:txBody>
      </p:sp>
      <p:pic>
        <p:nvPicPr>
          <p:cNvPr id="63" name="Google Shape;63;p14"/>
          <p:cNvPicPr preferRelativeResize="0"/>
          <p:nvPr/>
        </p:nvPicPr>
        <p:blipFill rotWithShape="1">
          <a:blip r:embed="rId3">
            <a:alphaModFix/>
          </a:blip>
          <a:srcRect/>
          <a:stretch/>
        </p:blipFill>
        <p:spPr>
          <a:xfrm>
            <a:off x="8764194" y="6074144"/>
            <a:ext cx="1791356" cy="524665"/>
          </a:xfrm>
          <a:prstGeom prst="rect">
            <a:avLst/>
          </a:prstGeom>
          <a:noFill/>
          <a:ln>
            <a:noFill/>
          </a:ln>
        </p:spPr>
      </p:pic>
    </p:spTree>
    <p:extLst>
      <p:ext uri="{BB962C8B-B14F-4D97-AF65-F5344CB8AC3E}">
        <p14:creationId xmlns:p14="http://schemas.microsoft.com/office/powerpoint/2010/main" val="1068576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a:xfrm>
            <a:off x="457200" y="980023"/>
            <a:ext cx="11338560" cy="5009297"/>
          </a:xfrm>
        </p:spPr>
        <p:txBody>
          <a:bodyPr>
            <a:noAutofit/>
          </a:bodyPr>
          <a:lstStyle>
            <a:lvl1pPr marL="0" indent="0">
              <a:lnSpc>
                <a:spcPct val="125000"/>
              </a:lnSpc>
              <a:spcBef>
                <a:spcPts val="1800"/>
              </a:spcBef>
              <a:buClr>
                <a:schemeClr val="tx1"/>
              </a:buClr>
              <a:buNone/>
              <a:defRPr sz="2000">
                <a:solidFill>
                  <a:schemeClr val="tx1"/>
                </a:solidFill>
              </a:defRPr>
            </a:lvl1pPr>
            <a:lvl2pPr marL="320040" indent="-320040">
              <a:lnSpc>
                <a:spcPct val="125000"/>
              </a:lnSpc>
              <a:spcBef>
                <a:spcPts val="1800"/>
              </a:spcBef>
              <a:buClr>
                <a:schemeClr val="tx1"/>
              </a:buClr>
              <a:buFont typeface="Times New Roman" panose="02020603050405020304" pitchFamily="18" charset="0"/>
              <a:buChar char="•"/>
              <a:defRPr sz="2000">
                <a:solidFill>
                  <a:schemeClr val="tx1"/>
                </a:solidFill>
              </a:defRPr>
            </a:lvl2pPr>
            <a:lvl3pPr marL="640080" indent="-320040">
              <a:lnSpc>
                <a:spcPct val="125000"/>
              </a:lnSpc>
              <a:spcBef>
                <a:spcPts val="1800"/>
              </a:spcBef>
              <a:buClr>
                <a:schemeClr val="tx1"/>
              </a:buClr>
              <a:buFont typeface="Arial Narrow" panose="020B0606020202030204" pitchFamily="34" charset="0"/>
              <a:buChar char="–"/>
              <a:defRPr sz="2000">
                <a:solidFill>
                  <a:schemeClr val="tx1"/>
                </a:solidFill>
              </a:defRPr>
            </a:lvl3pPr>
            <a:lvl4pPr marL="960120" indent="-320040">
              <a:lnSpc>
                <a:spcPct val="125000"/>
              </a:lnSpc>
              <a:spcBef>
                <a:spcPts val="1800"/>
              </a:spcBef>
              <a:buClr>
                <a:schemeClr val="tx1"/>
              </a:buClr>
              <a:buFont typeface="Arial Narrow" panose="020B0606020202030204" pitchFamily="34" charset="0"/>
              <a:buChar char="»"/>
              <a:defRPr sz="2000">
                <a:solidFill>
                  <a:schemeClr val="tx1"/>
                </a:solidFill>
              </a:defRPr>
            </a:lvl4pPr>
            <a:lvl5pPr marL="1280160" indent="-320040">
              <a:lnSpc>
                <a:spcPct val="125000"/>
              </a:lnSpc>
              <a:spcBef>
                <a:spcPts val="1800"/>
              </a:spcBef>
              <a:buClr>
                <a:schemeClr val="tx1"/>
              </a:buClr>
              <a:buFont typeface="Arial Narrow" panose="020B0606020202030204" pitchFamily="34" charset="0"/>
              <a:buChar char="◦"/>
              <a:defRPr sz="2000">
                <a:solidFill>
                  <a:schemeClr val="tx1"/>
                </a:solidFill>
              </a:defRPr>
            </a:lvl5pPr>
            <a:lvl6pPr marL="1600200" indent="-320040">
              <a:lnSpc>
                <a:spcPct val="125000"/>
              </a:lnSpc>
              <a:spcBef>
                <a:spcPts val="1800"/>
              </a:spcBef>
              <a:buClr>
                <a:schemeClr val="tx1"/>
              </a:buClr>
              <a:buFont typeface="Arial Narrow" panose="020B0606020202030204" pitchFamily="34" charset="0"/>
              <a:buChar char="›"/>
              <a:defRPr sz="20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32ABFD87-0274-934C-BAF8-C5C56759CF24}"/>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96B7CE75-C247-5442-9E44-15220416207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DD45E51C-5E98-2343-A611-87D4F71B7A49}"/>
              </a:ext>
            </a:extLst>
          </p:cNvPr>
          <p:cNvSpPr>
            <a:spLocks noGrp="1"/>
          </p:cNvSpPr>
          <p:nvPr>
            <p:ph type="title" hasCustomPrompt="1"/>
          </p:nvPr>
        </p:nvSpPr>
        <p:spPr>
          <a:xfrm>
            <a:off x="426230" y="65597"/>
            <a:ext cx="11369529" cy="518012"/>
          </a:xfrm>
        </p:spPr>
        <p:txBody>
          <a:bodyPr/>
          <a:lstStyle/>
          <a:p>
            <a:r>
              <a:rPr lang="en-US" dirty="0"/>
              <a:t>First Level No Bullet Layout</a:t>
            </a:r>
          </a:p>
        </p:txBody>
      </p:sp>
    </p:spTree>
    <p:extLst>
      <p:ext uri="{BB962C8B-B14F-4D97-AF65-F5344CB8AC3E}">
        <p14:creationId xmlns:p14="http://schemas.microsoft.com/office/powerpoint/2010/main" val="2681779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5" name="Content Placeholder 4"/>
          <p:cNvSpPr>
            <a:spLocks noGrp="1"/>
          </p:cNvSpPr>
          <p:nvPr>
            <p:ph sz="quarter" idx="17" hasCustomPrompt="1"/>
          </p:nvPr>
        </p:nvSpPr>
        <p:spPr>
          <a:xfrm>
            <a:off x="457200" y="2312348"/>
            <a:ext cx="11338560" cy="3705963"/>
          </a:xfrm>
        </p:spPr>
        <p:txBody>
          <a:bodyPr>
            <a:normAutofit/>
          </a:bodyPr>
          <a:lstStyle>
            <a:lvl1pPr>
              <a:lnSpc>
                <a:spcPct val="105000"/>
              </a:lnSpc>
              <a:spcBef>
                <a:spcPts val="450"/>
              </a:spcBef>
              <a:defRPr sz="1800"/>
            </a:lvl1pPr>
            <a:lvl2pPr>
              <a:lnSpc>
                <a:spcPct val="105000"/>
              </a:lnSpc>
              <a:spcBef>
                <a:spcPts val="450"/>
              </a:spcBef>
              <a:defRPr sz="1800"/>
            </a:lvl2pPr>
            <a:lvl3pPr>
              <a:lnSpc>
                <a:spcPct val="105000"/>
              </a:lnSpc>
              <a:spcBef>
                <a:spcPts val="450"/>
              </a:spcBef>
              <a:defRPr sz="1800"/>
            </a:lvl3pPr>
            <a:lvl4pPr>
              <a:lnSpc>
                <a:spcPct val="105000"/>
              </a:lnSpc>
              <a:spcBef>
                <a:spcPts val="450"/>
              </a:spcBef>
              <a:defRPr sz="1800"/>
            </a:lvl4pPr>
            <a:lvl5pPr>
              <a:lnSpc>
                <a:spcPct val="105000"/>
              </a:lnSpc>
              <a:spcBef>
                <a:spcPts val="450"/>
              </a:spcBef>
              <a:defRPr sz="18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hasCustomPrompt="1"/>
          </p:nvPr>
        </p:nvSpPr>
        <p:spPr>
          <a:xfrm>
            <a:off x="457200" y="986467"/>
            <a:ext cx="11338560" cy="1273170"/>
          </a:xfrm>
        </p:spPr>
        <p:txBody>
          <a:bodyPr>
            <a:normAutofit/>
          </a:bodyPr>
          <a:lstStyle>
            <a:lvl1pPr marL="0" indent="0">
              <a:lnSpc>
                <a:spcPct val="105000"/>
              </a:lnSpc>
              <a:spcBef>
                <a:spcPts val="0"/>
              </a:spcBef>
              <a:buNone/>
              <a:defRPr sz="1800" baseline="0"/>
            </a:lvl1pPr>
            <a:lvl2pPr>
              <a:defRPr sz="1350"/>
            </a:lvl2pPr>
            <a:lvl3pPr>
              <a:defRPr sz="1350"/>
            </a:lvl3pPr>
            <a:lvl4pPr>
              <a:defRPr sz="1350"/>
            </a:lvl4pPr>
            <a:lvl5pPr>
              <a:defRPr sz="1350"/>
            </a:lvl5pPr>
          </a:lstStyle>
          <a:p>
            <a:pPr lvl="0"/>
            <a:r>
              <a:rPr lang="en-US" dirty="0"/>
              <a:t>Click here to add a short lead-in paragraph. Text will shrink to fit this placeholder.</a:t>
            </a:r>
          </a:p>
        </p:txBody>
      </p:sp>
      <p:sp>
        <p:nvSpPr>
          <p:cNvPr id="2" name="Slide Number Placeholder 1">
            <a:extLst>
              <a:ext uri="{FF2B5EF4-FFF2-40B4-BE49-F238E27FC236}">
                <a16:creationId xmlns:a16="http://schemas.microsoft.com/office/drawing/2014/main" id="{2BFB0829-9685-F248-860C-9484671F053B}"/>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E2121428-62BC-4147-BDE1-A15E6E2B6A46}"/>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B3D4FF62-E393-0B4D-9D66-77CFE070294B}"/>
              </a:ext>
            </a:extLst>
          </p:cNvPr>
          <p:cNvSpPr>
            <a:spLocks noGrp="1"/>
          </p:cNvSpPr>
          <p:nvPr>
            <p:ph type="title" hasCustomPrompt="1"/>
          </p:nvPr>
        </p:nvSpPr>
        <p:spPr>
          <a:xfrm>
            <a:off x="426230" y="65597"/>
            <a:ext cx="11369529" cy="518012"/>
          </a:xfrm>
        </p:spPr>
        <p:txBody>
          <a:bodyPr/>
          <a:lstStyle/>
          <a:p>
            <a:r>
              <a:rPr lang="en-US" dirty="0"/>
              <a:t>Object With Lead-In Text Layout Is Used With Tables, Graphs, SmartArt, or Pictures</a:t>
            </a:r>
          </a:p>
        </p:txBody>
      </p:sp>
    </p:spTree>
    <p:extLst>
      <p:ext uri="{BB962C8B-B14F-4D97-AF65-F5344CB8AC3E}">
        <p14:creationId xmlns:p14="http://schemas.microsoft.com/office/powerpoint/2010/main" val="327891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Gray Background">
    <p:spTree>
      <p:nvGrpSpPr>
        <p:cNvPr id="1" name=""/>
        <p:cNvGrpSpPr/>
        <p:nvPr/>
      </p:nvGrpSpPr>
      <p:grpSpPr>
        <a:xfrm>
          <a:off x="0" y="0"/>
          <a:ext cx="0" cy="0"/>
          <a:chOff x="0" y="0"/>
          <a:chExt cx="0" cy="0"/>
        </a:xfrm>
      </p:grpSpPr>
      <p:sp>
        <p:nvSpPr>
          <p:cNvPr id="19" name="grey box">
            <a:extLst>
              <a:ext uri="{FF2B5EF4-FFF2-40B4-BE49-F238E27FC236}">
                <a16:creationId xmlns:a16="http://schemas.microsoft.com/office/drawing/2014/main" id="{CBFA34EE-E1A1-E740-B1CC-7BC9729CA282}"/>
              </a:ext>
            </a:extLst>
          </p:cNvPr>
          <p:cNvSpPr/>
          <p:nvPr userDrawn="1"/>
        </p:nvSpPr>
        <p:spPr>
          <a:xfrm>
            <a:off x="0" y="691717"/>
            <a:ext cx="12192000" cy="6166283"/>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2" name="Group 11">
            <a:extLst>
              <a:ext uri="{FF2B5EF4-FFF2-40B4-BE49-F238E27FC236}">
                <a16:creationId xmlns:a16="http://schemas.microsoft.com/office/drawing/2014/main" id="{B871DF32-E928-4042-A084-B30EDE63F749}"/>
              </a:ext>
            </a:extLst>
          </p:cNvPr>
          <p:cNvGrpSpPr/>
          <p:nvPr userDrawn="1"/>
        </p:nvGrpSpPr>
        <p:grpSpPr>
          <a:xfrm>
            <a:off x="0" y="6220502"/>
            <a:ext cx="12192000" cy="637498"/>
            <a:chOff x="0" y="6220502"/>
            <a:chExt cx="9144000" cy="637498"/>
          </a:xfrm>
        </p:grpSpPr>
        <p:sp>
          <p:nvSpPr>
            <p:cNvPr id="13" name="Rectangle 12">
              <a:extLst>
                <a:ext uri="{FF2B5EF4-FFF2-40B4-BE49-F238E27FC236}">
                  <a16:creationId xmlns:a16="http://schemas.microsoft.com/office/drawing/2014/main" id="{35E61658-FA24-2B41-BE4F-E6300BBC9633}"/>
                </a:ext>
              </a:extLst>
            </p:cNvPr>
            <p:cNvSpPr/>
            <p:nvPr userDrawn="1"/>
          </p:nvSpPr>
          <p:spPr>
            <a:xfrm>
              <a:off x="0" y="6220502"/>
              <a:ext cx="9144000" cy="130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4" name="Rectangle 13">
              <a:extLst>
                <a:ext uri="{FF2B5EF4-FFF2-40B4-BE49-F238E27FC236}">
                  <a16:creationId xmlns:a16="http://schemas.microsoft.com/office/drawing/2014/main" id="{19936FAA-9F94-EE4D-86BC-7116BE4F4599}"/>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20" name="Rectangle 19">
            <a:extLst>
              <a:ext uri="{FF2B5EF4-FFF2-40B4-BE49-F238E27FC236}">
                <a16:creationId xmlns:a16="http://schemas.microsoft.com/office/drawing/2014/main" id="{85EA9511-D377-1248-92AC-0B075E7296BA}"/>
              </a:ext>
            </a:extLst>
          </p:cNvPr>
          <p:cNvSpPr/>
          <p:nvPr userDrawn="1"/>
        </p:nvSpPr>
        <p:spPr>
          <a:xfrm>
            <a:off x="0" y="645999"/>
            <a:ext cx="12191021" cy="4571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0" name="Text Placeholder"/>
          <p:cNvSpPr>
            <a:spLocks noGrp="1"/>
          </p:cNvSpPr>
          <p:nvPr>
            <p:ph idx="1" hasCustomPrompt="1"/>
          </p:nvPr>
        </p:nvSpPr>
        <p:spPr>
          <a:xfrm>
            <a:off x="457199" y="980023"/>
            <a:ext cx="11338560" cy="5009297"/>
          </a:xfrm>
          <a:prstGeom prst="rect">
            <a:avLst/>
          </a:prstGeom>
          <a:ln>
            <a:noFill/>
          </a:ln>
        </p:spPr>
        <p:txBody>
          <a:bodyPr vert="horz" lIns="0" tIns="0" rIns="0" bIns="0" rtlCol="0">
            <a:normAutofit/>
          </a:bodyPr>
          <a:lstStyle>
            <a:lvl1pPr>
              <a:lnSpc>
                <a:spcPct val="125000"/>
              </a:lnSpc>
              <a:spcBef>
                <a:spcPts val="1800"/>
              </a:spcBef>
              <a:defRPr/>
            </a:lvl1pPr>
            <a:lvl2pPr>
              <a:lnSpc>
                <a:spcPct val="125000"/>
              </a:lnSpc>
              <a:spcBef>
                <a:spcPts val="1800"/>
              </a:spcBef>
              <a:defRPr/>
            </a:lvl2pPr>
            <a:lvl3pPr>
              <a:lnSpc>
                <a:spcPct val="125000"/>
              </a:lnSpc>
              <a:spcBef>
                <a:spcPts val="1800"/>
              </a:spcBef>
              <a:defRPr/>
            </a:lvl3pPr>
            <a:lvl4pPr>
              <a:lnSpc>
                <a:spcPct val="125000"/>
              </a:lnSpc>
              <a:spcBef>
                <a:spcPts val="1800"/>
              </a:spcBef>
              <a:defRPr/>
            </a:lvl4pPr>
            <a:lvl5pPr>
              <a:lnSpc>
                <a:spcPct val="125000"/>
              </a:lnSpc>
              <a:spcBef>
                <a:spcPts val="1800"/>
              </a:spcBef>
              <a:defRPr/>
            </a:lvl5pPr>
          </a:lstStyle>
          <a:p>
            <a:pPr lvl="0"/>
            <a:r>
              <a:rPr lang="en-US" dirty="0"/>
              <a:t>Click here to add bulleted text,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4847D359-AF11-D24A-860E-342B936157CF}"/>
              </a:ext>
            </a:extLst>
          </p:cNvPr>
          <p:cNvSpPr>
            <a:spLocks noGrp="1"/>
          </p:cNvSpPr>
          <p:nvPr userDrawn="1">
            <p:ph type="sldNum" sz="quarter" idx="17"/>
          </p:nvPr>
        </p:nvSpPr>
        <p:spPr/>
        <p:txBody>
          <a:bodyPr/>
          <a:lstStyle>
            <a:lvl1pPr>
              <a:defRPr>
                <a:solidFill>
                  <a:schemeClr val="bg1"/>
                </a:solidFill>
              </a:defRPr>
            </a:lvl1pPr>
          </a:lstStyle>
          <a:p>
            <a:fld id="{58AE716E-68DD-2249-A7FA-8AEF0B14DF81}" type="slidenum">
              <a:rPr lang="en-US" smtClean="0"/>
              <a:pPr/>
              <a:t>‹#›</a:t>
            </a:fld>
            <a:endParaRPr lang="en-US" dirty="0"/>
          </a:p>
        </p:txBody>
      </p:sp>
      <p:sp>
        <p:nvSpPr>
          <p:cNvPr id="16" name="Source Placeholder">
            <a:extLst>
              <a:ext uri="{FF2B5EF4-FFF2-40B4-BE49-F238E27FC236}">
                <a16:creationId xmlns:a16="http://schemas.microsoft.com/office/drawing/2014/main" id="{88F5B38B-1087-4545-99BD-B82D17B75A31}"/>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1AA68DD1-477D-D349-866E-EDFB8D2D3C29}"/>
              </a:ext>
            </a:extLst>
          </p:cNvPr>
          <p:cNvSpPr>
            <a:spLocks noGrp="1"/>
          </p:cNvSpPr>
          <p:nvPr>
            <p:ph type="title" hasCustomPrompt="1"/>
          </p:nvPr>
        </p:nvSpPr>
        <p:spPr>
          <a:xfrm>
            <a:off x="426231" y="65597"/>
            <a:ext cx="11369528" cy="518012"/>
          </a:xfrm>
        </p:spPr>
        <p:txBody>
          <a:bodyPr/>
          <a:lstStyle>
            <a:lvl1pPr>
              <a:defRPr>
                <a:solidFill>
                  <a:schemeClr val="accent1"/>
                </a:solidFill>
              </a:defRPr>
            </a:lvl1pPr>
          </a:lstStyle>
          <a:p>
            <a:r>
              <a:rPr lang="en-US" dirty="0"/>
              <a:t>Colored Background, Title and Content Layout</a:t>
            </a:r>
          </a:p>
        </p:txBody>
      </p:sp>
      <p:pic>
        <p:nvPicPr>
          <p:cNvPr id="24" name="Picture 23" descr="A picture containing drawing&#10;&#10;Description automatically generated">
            <a:extLst>
              <a:ext uri="{FF2B5EF4-FFF2-40B4-BE49-F238E27FC236}">
                <a16:creationId xmlns:a16="http://schemas.microsoft.com/office/drawing/2014/main" id="{796A740D-32D9-C64D-A2FC-3E2C1EB050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2555534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image" Target="../media/image1.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image" Target="../media/image1.png"/><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theme" Target="../theme/theme3.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578E86C-6F28-6C45-BC4D-02B9A2D44320}"/>
              </a:ext>
            </a:extLst>
          </p:cNvPr>
          <p:cNvGrpSpPr/>
          <p:nvPr userDrawn="1"/>
        </p:nvGrpSpPr>
        <p:grpSpPr>
          <a:xfrm>
            <a:off x="0" y="-6495"/>
            <a:ext cx="12192000" cy="709619"/>
            <a:chOff x="0" y="-6495"/>
            <a:chExt cx="9144000" cy="709619"/>
          </a:xfrm>
        </p:grpSpPr>
        <p:sp>
          <p:nvSpPr>
            <p:cNvPr id="10" name="grey box">
              <a:extLst>
                <a:ext uri="{FF2B5EF4-FFF2-40B4-BE49-F238E27FC236}">
                  <a16:creationId xmlns:a16="http://schemas.microsoft.com/office/drawing/2014/main" id="{3DB2328E-2C31-244E-B564-C2C5D77DA5F0}"/>
                </a:ext>
              </a:extLst>
            </p:cNvPr>
            <p:cNvSpPr/>
            <p:nvPr userDrawn="1"/>
          </p:nvSpPr>
          <p:spPr>
            <a:xfrm>
              <a:off x="0" y="-6495"/>
              <a:ext cx="9144000" cy="6879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a:endParaRPr>
            </a:p>
          </p:txBody>
        </p:sp>
        <p:sp>
          <p:nvSpPr>
            <p:cNvPr id="11" name="Rectangle 10">
              <a:extLst>
                <a:ext uri="{FF2B5EF4-FFF2-40B4-BE49-F238E27FC236}">
                  <a16:creationId xmlns:a16="http://schemas.microsoft.com/office/drawing/2014/main" id="{E00D7377-2ACC-B54D-B4A3-57D68740CE5B}"/>
                </a:ext>
              </a:extLst>
            </p:cNvPr>
            <p:cNvSpPr/>
            <p:nvPr userDrawn="1"/>
          </p:nvSpPr>
          <p:spPr>
            <a:xfrm>
              <a:off x="0" y="657405"/>
              <a:ext cx="9143266" cy="45719"/>
            </a:xfrm>
            <a:prstGeom prst="rect">
              <a:avLst/>
            </a:prstGeom>
            <a:solidFill>
              <a:srgbClr val="35A0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nvGrpSpPr>
          <p:cNvPr id="7" name="Group 6">
            <a:extLst>
              <a:ext uri="{FF2B5EF4-FFF2-40B4-BE49-F238E27FC236}">
                <a16:creationId xmlns:a16="http://schemas.microsoft.com/office/drawing/2014/main" id="{24B73ED8-8D33-C14E-B255-E2BA9FAC395F}"/>
              </a:ext>
            </a:extLst>
          </p:cNvPr>
          <p:cNvGrpSpPr/>
          <p:nvPr userDrawn="1"/>
        </p:nvGrpSpPr>
        <p:grpSpPr>
          <a:xfrm>
            <a:off x="0" y="6220502"/>
            <a:ext cx="12192000" cy="637498"/>
            <a:chOff x="0" y="6220502"/>
            <a:chExt cx="12192000" cy="637498"/>
          </a:xfrm>
        </p:grpSpPr>
        <p:sp>
          <p:nvSpPr>
            <p:cNvPr id="17" name="Rectangle 16">
              <a:extLst>
                <a:ext uri="{FF2B5EF4-FFF2-40B4-BE49-F238E27FC236}">
                  <a16:creationId xmlns:a16="http://schemas.microsoft.com/office/drawing/2014/main" id="{0E556F51-00D1-0E48-8880-711F2D9681BA}"/>
                </a:ext>
              </a:extLst>
            </p:cNvPr>
            <p:cNvSpPr/>
            <p:nvPr userDrawn="1"/>
          </p:nvSpPr>
          <p:spPr>
            <a:xfrm>
              <a:off x="0" y="6220502"/>
              <a:ext cx="12192000" cy="1306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8" name="Rectangle 17">
              <a:extLst>
                <a:ext uri="{FF2B5EF4-FFF2-40B4-BE49-F238E27FC236}">
                  <a16:creationId xmlns:a16="http://schemas.microsoft.com/office/drawing/2014/main" id="{4C74E900-82D4-DC48-A925-B9CB5A7C6B97}"/>
                </a:ext>
              </a:extLst>
            </p:cNvPr>
            <p:cNvSpPr/>
            <p:nvPr userDrawn="1"/>
          </p:nvSpPr>
          <p:spPr>
            <a:xfrm>
              <a:off x="0" y="6275394"/>
              <a:ext cx="12192000" cy="5826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12" name="Text Placeholder"/>
          <p:cNvSpPr>
            <a:spLocks noGrp="1"/>
          </p:cNvSpPr>
          <p:nvPr userDrawn="1">
            <p:ph type="body" idx="1"/>
          </p:nvPr>
        </p:nvSpPr>
        <p:spPr>
          <a:xfrm>
            <a:off x="457201" y="980025"/>
            <a:ext cx="10985231" cy="5192175"/>
          </a:xfrm>
          <a:prstGeom prst="rect">
            <a:avLst/>
          </a:prstGeom>
          <a:ln>
            <a:noFill/>
          </a:ln>
        </p:spPr>
        <p:txBody>
          <a:bodyPr vert="horz" lIns="0" tIns="0" rIns="0" bIns="0" rtlCol="0">
            <a:normAutofit/>
          </a:bodyPr>
          <a:lstStyle/>
          <a:p>
            <a:pPr lvl="0"/>
            <a:r>
              <a:rPr lang="en-US" dirty="0"/>
              <a:t>Bullet 1, bullet character 149. Standard screen content and all bullet text is Franklin Gothic Book 22 pts., Text 1 color (RGB 83/86/90). Copyright footer placeholder is behind the background and is shown only on the title and closing slides.</a:t>
            </a:r>
          </a:p>
          <a:p>
            <a:pPr lvl="1"/>
            <a:r>
              <a:rPr lang="en-US" dirty="0"/>
              <a:t>Bullet 2, bullet character 150.</a:t>
            </a:r>
          </a:p>
          <a:p>
            <a:pPr lvl="2"/>
            <a:r>
              <a:rPr lang="en-US" dirty="0"/>
              <a:t>Bullet 3, bullet character 187.</a:t>
            </a:r>
          </a:p>
          <a:p>
            <a:pPr lvl="3"/>
            <a:r>
              <a:rPr lang="en-US" dirty="0"/>
              <a:t>Bullet 4, bullet character Unicode 25E6.</a:t>
            </a:r>
          </a:p>
          <a:p>
            <a:pPr lvl="4"/>
            <a:r>
              <a:rPr lang="en-US" dirty="0"/>
              <a:t>Bullet 5, bullet character 155.</a:t>
            </a:r>
          </a:p>
        </p:txBody>
      </p:sp>
      <p:sp>
        <p:nvSpPr>
          <p:cNvPr id="3" name="Slide Number Placeholder 2">
            <a:extLst>
              <a:ext uri="{FF2B5EF4-FFF2-40B4-BE49-F238E27FC236}">
                <a16:creationId xmlns:a16="http://schemas.microsoft.com/office/drawing/2014/main" id="{948B0FE7-37B1-2A4F-A226-A4EA56E6CDFA}"/>
              </a:ext>
            </a:extLst>
          </p:cNvPr>
          <p:cNvSpPr>
            <a:spLocks noGrp="1"/>
          </p:cNvSpPr>
          <p:nvPr userDrawn="1">
            <p:ph type="sldNum" sz="quarter" idx="4"/>
          </p:nvPr>
        </p:nvSpPr>
        <p:spPr>
          <a:xfrm>
            <a:off x="11442432" y="6444777"/>
            <a:ext cx="706657" cy="278820"/>
          </a:xfrm>
          <a:prstGeom prst="rect">
            <a:avLst/>
          </a:prstGeom>
        </p:spPr>
        <p:txBody>
          <a:bodyPr vert="horz" lIns="91440" tIns="45720" rIns="91440" bIns="45720" rtlCol="0" anchor="ctr"/>
          <a:lstStyle>
            <a:lvl1pPr algn="r">
              <a:defRPr sz="1000">
                <a:solidFill>
                  <a:schemeClr val="bg1"/>
                </a:solidFill>
                <a:latin typeface="+mj-lt"/>
              </a:defRPr>
            </a:lvl1pPr>
          </a:lstStyle>
          <a:p>
            <a:fld id="{58AE716E-68DD-2249-A7FA-8AEF0B14DF81}" type="slidenum">
              <a:rPr lang="en-US" smtClean="0"/>
              <a:pPr/>
              <a:t>‹#›</a:t>
            </a:fld>
            <a:endParaRPr lang="en-US" dirty="0"/>
          </a:p>
        </p:txBody>
      </p:sp>
      <p:sp>
        <p:nvSpPr>
          <p:cNvPr id="2" name="Title Placeholder 1">
            <a:extLst>
              <a:ext uri="{FF2B5EF4-FFF2-40B4-BE49-F238E27FC236}">
                <a16:creationId xmlns:a16="http://schemas.microsoft.com/office/drawing/2014/main" id="{6DF91922-F70C-184F-ADA6-C8927E83A51E}"/>
              </a:ext>
            </a:extLst>
          </p:cNvPr>
          <p:cNvSpPr>
            <a:spLocks noGrp="1"/>
          </p:cNvSpPr>
          <p:nvPr userDrawn="1">
            <p:ph type="title"/>
          </p:nvPr>
        </p:nvSpPr>
        <p:spPr>
          <a:xfrm>
            <a:off x="426231" y="65597"/>
            <a:ext cx="11016200" cy="518012"/>
          </a:xfrm>
          <a:prstGeom prst="rect">
            <a:avLst/>
          </a:prstGeom>
        </p:spPr>
        <p:txBody>
          <a:bodyPr vert="horz" lIns="0" tIns="0" rIns="0" bIns="0" rtlCol="0" anchor="b" anchorCtr="0">
            <a:normAutofit/>
          </a:bodyPr>
          <a:lstStyle/>
          <a:p>
            <a:r>
              <a:rPr lang="en-US" dirty="0">
                <a:solidFill>
                  <a:schemeClr val="bg1"/>
                </a:solidFill>
              </a:rPr>
              <a:t>Standard Screen Slide Titles Are Franklin Gothic Medium 32 Points (pts.), White (255/255/255) or Accent 1 Color (RGB 0/94/158)</a:t>
            </a:r>
          </a:p>
        </p:txBody>
      </p:sp>
      <p:pic>
        <p:nvPicPr>
          <p:cNvPr id="22" name="Picture 21" descr="A picture containing drawing&#10;&#10;Description automatically generated">
            <a:extLst>
              <a:ext uri="{FF2B5EF4-FFF2-40B4-BE49-F238E27FC236}">
                <a16:creationId xmlns:a16="http://schemas.microsoft.com/office/drawing/2014/main" id="{E9A92FEC-F0CF-4444-B1BE-A5827F7F7DC8}"/>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57201" y="6428953"/>
            <a:ext cx="382005" cy="300453"/>
          </a:xfrm>
          <a:prstGeom prst="rect">
            <a:avLst/>
          </a:prstGeom>
        </p:spPr>
      </p:pic>
    </p:spTree>
    <p:extLst>
      <p:ext uri="{BB962C8B-B14F-4D97-AF65-F5344CB8AC3E}">
        <p14:creationId xmlns:p14="http://schemas.microsoft.com/office/powerpoint/2010/main" val="23119381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815" r:id="rId19"/>
  </p:sldLayoutIdLst>
  <p:hf hdr="0" ftr="0" dt="0"/>
  <p:txStyles>
    <p:title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tx1"/>
        </a:buClr>
        <a:buSzPct val="100000"/>
        <a:buFont typeface="Times New Roman" panose="02020603050405020304" pitchFamily="18" charset="0"/>
        <a:buChar char="•"/>
        <a:tabLst/>
        <a:defRPr sz="22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1800"/>
        </a:spcBef>
        <a:spcAft>
          <a:spcPts val="0"/>
        </a:spcAft>
        <a:buClr>
          <a:schemeClr val="tx1"/>
        </a:buClr>
        <a:buSzPct val="110000"/>
        <a:buFont typeface="Calibri" panose="020F0502020204030204" pitchFamily="34" charset="0"/>
        <a:buChar char="◦"/>
        <a:tabLst/>
        <a:defRPr sz="22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578E86C-6F28-6C45-BC4D-02B9A2D44320}"/>
              </a:ext>
            </a:extLst>
          </p:cNvPr>
          <p:cNvGrpSpPr/>
          <p:nvPr userDrawn="1"/>
        </p:nvGrpSpPr>
        <p:grpSpPr>
          <a:xfrm>
            <a:off x="0" y="-6495"/>
            <a:ext cx="12192000" cy="709619"/>
            <a:chOff x="0" y="-6495"/>
            <a:chExt cx="9144000" cy="709619"/>
          </a:xfrm>
        </p:grpSpPr>
        <p:sp>
          <p:nvSpPr>
            <p:cNvPr id="10" name="grey box">
              <a:extLst>
                <a:ext uri="{FF2B5EF4-FFF2-40B4-BE49-F238E27FC236}">
                  <a16:creationId xmlns:a16="http://schemas.microsoft.com/office/drawing/2014/main" id="{3DB2328E-2C31-244E-B564-C2C5D77DA5F0}"/>
                </a:ext>
              </a:extLst>
            </p:cNvPr>
            <p:cNvSpPr/>
            <p:nvPr userDrawn="1"/>
          </p:nvSpPr>
          <p:spPr>
            <a:xfrm>
              <a:off x="0" y="-6495"/>
              <a:ext cx="9144000" cy="6879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a:endParaRPr>
            </a:p>
          </p:txBody>
        </p:sp>
        <p:sp>
          <p:nvSpPr>
            <p:cNvPr id="11" name="Rectangle 10">
              <a:extLst>
                <a:ext uri="{FF2B5EF4-FFF2-40B4-BE49-F238E27FC236}">
                  <a16:creationId xmlns:a16="http://schemas.microsoft.com/office/drawing/2014/main" id="{E00D7377-2ACC-B54D-B4A3-57D68740CE5B}"/>
                </a:ext>
              </a:extLst>
            </p:cNvPr>
            <p:cNvSpPr/>
            <p:nvPr userDrawn="1"/>
          </p:nvSpPr>
          <p:spPr>
            <a:xfrm>
              <a:off x="0" y="657405"/>
              <a:ext cx="9143266" cy="45719"/>
            </a:xfrm>
            <a:prstGeom prst="rect">
              <a:avLst/>
            </a:prstGeom>
            <a:solidFill>
              <a:srgbClr val="35A0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nvGrpSpPr>
          <p:cNvPr id="7" name="Group 6">
            <a:extLst>
              <a:ext uri="{FF2B5EF4-FFF2-40B4-BE49-F238E27FC236}">
                <a16:creationId xmlns:a16="http://schemas.microsoft.com/office/drawing/2014/main" id="{24B73ED8-8D33-C14E-B255-E2BA9FAC395F}"/>
              </a:ext>
            </a:extLst>
          </p:cNvPr>
          <p:cNvGrpSpPr/>
          <p:nvPr userDrawn="1"/>
        </p:nvGrpSpPr>
        <p:grpSpPr>
          <a:xfrm>
            <a:off x="0" y="6220502"/>
            <a:ext cx="12192000" cy="637498"/>
            <a:chOff x="0" y="6220502"/>
            <a:chExt cx="12192000" cy="637498"/>
          </a:xfrm>
        </p:grpSpPr>
        <p:sp>
          <p:nvSpPr>
            <p:cNvPr id="17" name="Rectangle 16">
              <a:extLst>
                <a:ext uri="{FF2B5EF4-FFF2-40B4-BE49-F238E27FC236}">
                  <a16:creationId xmlns:a16="http://schemas.microsoft.com/office/drawing/2014/main" id="{0E556F51-00D1-0E48-8880-711F2D9681BA}"/>
                </a:ext>
              </a:extLst>
            </p:cNvPr>
            <p:cNvSpPr/>
            <p:nvPr userDrawn="1"/>
          </p:nvSpPr>
          <p:spPr>
            <a:xfrm>
              <a:off x="0" y="6220502"/>
              <a:ext cx="12192000" cy="1306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8" name="Rectangle 17">
              <a:extLst>
                <a:ext uri="{FF2B5EF4-FFF2-40B4-BE49-F238E27FC236}">
                  <a16:creationId xmlns:a16="http://schemas.microsoft.com/office/drawing/2014/main" id="{4C74E900-82D4-DC48-A925-B9CB5A7C6B97}"/>
                </a:ext>
              </a:extLst>
            </p:cNvPr>
            <p:cNvSpPr/>
            <p:nvPr userDrawn="1"/>
          </p:nvSpPr>
          <p:spPr>
            <a:xfrm>
              <a:off x="0" y="6275394"/>
              <a:ext cx="12192000" cy="5826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12" name="Text Placeholder"/>
          <p:cNvSpPr>
            <a:spLocks noGrp="1"/>
          </p:cNvSpPr>
          <p:nvPr userDrawn="1">
            <p:ph type="body" idx="1"/>
          </p:nvPr>
        </p:nvSpPr>
        <p:spPr>
          <a:xfrm>
            <a:off x="457201" y="980025"/>
            <a:ext cx="10985231" cy="5192175"/>
          </a:xfrm>
          <a:prstGeom prst="rect">
            <a:avLst/>
          </a:prstGeom>
          <a:ln>
            <a:noFill/>
          </a:ln>
        </p:spPr>
        <p:txBody>
          <a:bodyPr vert="horz" lIns="0" tIns="0" rIns="0" bIns="0" rtlCol="0">
            <a:normAutofit/>
          </a:bodyPr>
          <a:lstStyle/>
          <a:p>
            <a:pPr lvl="0"/>
            <a:r>
              <a:rPr lang="en-US" dirty="0"/>
              <a:t>Bullet 1, bullet character 149. Standard screen content and all bullet text is Franklin Gothic Book 22 pts., Text 1 color (RGB 83/86/90). Copyright footer placeholder is behind the background and is shown only on the title and closing slides.</a:t>
            </a:r>
          </a:p>
          <a:p>
            <a:pPr lvl="1"/>
            <a:r>
              <a:rPr lang="en-US" dirty="0"/>
              <a:t>Bullet 2, bullet character 150.</a:t>
            </a:r>
          </a:p>
          <a:p>
            <a:pPr lvl="2"/>
            <a:r>
              <a:rPr lang="en-US" dirty="0"/>
              <a:t>Bullet 3, bullet character 187.</a:t>
            </a:r>
          </a:p>
          <a:p>
            <a:pPr lvl="3"/>
            <a:r>
              <a:rPr lang="en-US" dirty="0"/>
              <a:t>Bullet 4, bullet character Unicode 25E6.</a:t>
            </a:r>
          </a:p>
          <a:p>
            <a:pPr lvl="4"/>
            <a:r>
              <a:rPr lang="en-US" dirty="0"/>
              <a:t>Bullet 5, bullet character 155.</a:t>
            </a:r>
          </a:p>
        </p:txBody>
      </p:sp>
      <p:sp>
        <p:nvSpPr>
          <p:cNvPr id="3" name="Slide Number Placeholder 2">
            <a:extLst>
              <a:ext uri="{FF2B5EF4-FFF2-40B4-BE49-F238E27FC236}">
                <a16:creationId xmlns:a16="http://schemas.microsoft.com/office/drawing/2014/main" id="{948B0FE7-37B1-2A4F-A226-A4EA56E6CDFA}"/>
              </a:ext>
            </a:extLst>
          </p:cNvPr>
          <p:cNvSpPr>
            <a:spLocks noGrp="1"/>
          </p:cNvSpPr>
          <p:nvPr userDrawn="1">
            <p:ph type="sldNum" sz="quarter" idx="4"/>
          </p:nvPr>
        </p:nvSpPr>
        <p:spPr>
          <a:xfrm>
            <a:off x="11442432" y="6444777"/>
            <a:ext cx="706657" cy="278820"/>
          </a:xfrm>
          <a:prstGeom prst="rect">
            <a:avLst/>
          </a:prstGeom>
        </p:spPr>
        <p:txBody>
          <a:bodyPr vert="horz" lIns="91440" tIns="45720" rIns="91440" bIns="45720" rtlCol="0" anchor="ctr"/>
          <a:lstStyle>
            <a:lvl1pPr algn="r">
              <a:defRPr sz="1000">
                <a:solidFill>
                  <a:schemeClr val="bg1"/>
                </a:solidFill>
                <a:latin typeface="+mj-lt"/>
              </a:defRPr>
            </a:lvl1pPr>
          </a:lstStyle>
          <a:p>
            <a:fld id="{58AE716E-68DD-2249-A7FA-8AEF0B14DF81}" type="slidenum">
              <a:rPr lang="en-US" smtClean="0"/>
              <a:pPr/>
              <a:t>‹#›</a:t>
            </a:fld>
            <a:endParaRPr lang="en-US" dirty="0"/>
          </a:p>
        </p:txBody>
      </p:sp>
      <p:sp>
        <p:nvSpPr>
          <p:cNvPr id="2" name="Title Placeholder 1">
            <a:extLst>
              <a:ext uri="{FF2B5EF4-FFF2-40B4-BE49-F238E27FC236}">
                <a16:creationId xmlns:a16="http://schemas.microsoft.com/office/drawing/2014/main" id="{6DF91922-F70C-184F-ADA6-C8927E83A51E}"/>
              </a:ext>
            </a:extLst>
          </p:cNvPr>
          <p:cNvSpPr>
            <a:spLocks noGrp="1"/>
          </p:cNvSpPr>
          <p:nvPr userDrawn="1">
            <p:ph type="title"/>
          </p:nvPr>
        </p:nvSpPr>
        <p:spPr>
          <a:xfrm>
            <a:off x="426231" y="65597"/>
            <a:ext cx="11016200" cy="518012"/>
          </a:xfrm>
          <a:prstGeom prst="rect">
            <a:avLst/>
          </a:prstGeom>
        </p:spPr>
        <p:txBody>
          <a:bodyPr vert="horz" lIns="0" tIns="0" rIns="0" bIns="0" rtlCol="0" anchor="b" anchorCtr="0">
            <a:normAutofit/>
          </a:bodyPr>
          <a:lstStyle/>
          <a:p>
            <a:r>
              <a:rPr lang="en-US" dirty="0">
                <a:solidFill>
                  <a:schemeClr val="bg1"/>
                </a:solidFill>
              </a:rPr>
              <a:t>Standard Screen Slide Titles Are Franklin Gothic Medium 32 Points (pts.), White (255/255/255) or Accent 1 Color (RGB 0/94/158)</a:t>
            </a:r>
          </a:p>
        </p:txBody>
      </p:sp>
      <p:pic>
        <p:nvPicPr>
          <p:cNvPr id="22" name="Picture 21" descr="A picture containing drawing&#10;&#10;Description automatically generated">
            <a:extLst>
              <a:ext uri="{FF2B5EF4-FFF2-40B4-BE49-F238E27FC236}">
                <a16:creationId xmlns:a16="http://schemas.microsoft.com/office/drawing/2014/main" id="{E9A92FEC-F0CF-4444-B1BE-A5827F7F7DC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57201" y="6428953"/>
            <a:ext cx="382005" cy="300453"/>
          </a:xfrm>
          <a:prstGeom prst="rect">
            <a:avLst/>
          </a:prstGeom>
        </p:spPr>
      </p:pic>
    </p:spTree>
    <p:extLst>
      <p:ext uri="{BB962C8B-B14F-4D97-AF65-F5344CB8AC3E}">
        <p14:creationId xmlns:p14="http://schemas.microsoft.com/office/powerpoint/2010/main" val="25277879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p:hf hdr="0" ftr="0" dt="0"/>
  <p:txStyles>
    <p:title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tx1"/>
        </a:buClr>
        <a:buSzPct val="100000"/>
        <a:buFont typeface="Times New Roman" panose="02020603050405020304" pitchFamily="18" charset="0"/>
        <a:buChar char="•"/>
        <a:tabLst/>
        <a:defRPr sz="22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1800"/>
        </a:spcBef>
        <a:spcAft>
          <a:spcPts val="0"/>
        </a:spcAft>
        <a:buClr>
          <a:schemeClr val="tx1"/>
        </a:buClr>
        <a:buSzPct val="110000"/>
        <a:buFont typeface="Calibri" panose="020F0502020204030204" pitchFamily="34" charset="0"/>
        <a:buChar char="◦"/>
        <a:tabLst/>
        <a:defRPr sz="22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578E86C-6F28-6C45-BC4D-02B9A2D44320}"/>
              </a:ext>
            </a:extLst>
          </p:cNvPr>
          <p:cNvGrpSpPr/>
          <p:nvPr userDrawn="1"/>
        </p:nvGrpSpPr>
        <p:grpSpPr>
          <a:xfrm>
            <a:off x="0" y="-6495"/>
            <a:ext cx="12192000" cy="709619"/>
            <a:chOff x="0" y="-6495"/>
            <a:chExt cx="9144000" cy="709619"/>
          </a:xfrm>
        </p:grpSpPr>
        <p:sp>
          <p:nvSpPr>
            <p:cNvPr id="10" name="grey box">
              <a:extLst>
                <a:ext uri="{FF2B5EF4-FFF2-40B4-BE49-F238E27FC236}">
                  <a16:creationId xmlns:a16="http://schemas.microsoft.com/office/drawing/2014/main" id="{3DB2328E-2C31-244E-B564-C2C5D77DA5F0}"/>
                </a:ext>
              </a:extLst>
            </p:cNvPr>
            <p:cNvSpPr/>
            <p:nvPr userDrawn="1"/>
          </p:nvSpPr>
          <p:spPr>
            <a:xfrm>
              <a:off x="0" y="-6495"/>
              <a:ext cx="9144000" cy="6879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a:endParaRPr>
            </a:p>
          </p:txBody>
        </p:sp>
        <p:sp>
          <p:nvSpPr>
            <p:cNvPr id="11" name="Rectangle 10">
              <a:extLst>
                <a:ext uri="{FF2B5EF4-FFF2-40B4-BE49-F238E27FC236}">
                  <a16:creationId xmlns:a16="http://schemas.microsoft.com/office/drawing/2014/main" id="{E00D7377-2ACC-B54D-B4A3-57D68740CE5B}"/>
                </a:ext>
              </a:extLst>
            </p:cNvPr>
            <p:cNvSpPr/>
            <p:nvPr userDrawn="1"/>
          </p:nvSpPr>
          <p:spPr>
            <a:xfrm>
              <a:off x="0" y="657405"/>
              <a:ext cx="9143266" cy="45719"/>
            </a:xfrm>
            <a:prstGeom prst="rect">
              <a:avLst/>
            </a:prstGeom>
            <a:solidFill>
              <a:srgbClr val="35A0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nvGrpSpPr>
          <p:cNvPr id="7" name="Group 6">
            <a:extLst>
              <a:ext uri="{FF2B5EF4-FFF2-40B4-BE49-F238E27FC236}">
                <a16:creationId xmlns:a16="http://schemas.microsoft.com/office/drawing/2014/main" id="{24B73ED8-8D33-C14E-B255-E2BA9FAC395F}"/>
              </a:ext>
            </a:extLst>
          </p:cNvPr>
          <p:cNvGrpSpPr/>
          <p:nvPr userDrawn="1"/>
        </p:nvGrpSpPr>
        <p:grpSpPr>
          <a:xfrm>
            <a:off x="0" y="6220502"/>
            <a:ext cx="12192000" cy="637498"/>
            <a:chOff x="0" y="6220502"/>
            <a:chExt cx="12192000" cy="637498"/>
          </a:xfrm>
        </p:grpSpPr>
        <p:sp>
          <p:nvSpPr>
            <p:cNvPr id="17" name="Rectangle 16">
              <a:extLst>
                <a:ext uri="{FF2B5EF4-FFF2-40B4-BE49-F238E27FC236}">
                  <a16:creationId xmlns:a16="http://schemas.microsoft.com/office/drawing/2014/main" id="{0E556F51-00D1-0E48-8880-711F2D9681BA}"/>
                </a:ext>
              </a:extLst>
            </p:cNvPr>
            <p:cNvSpPr/>
            <p:nvPr userDrawn="1"/>
          </p:nvSpPr>
          <p:spPr>
            <a:xfrm>
              <a:off x="0" y="6220502"/>
              <a:ext cx="12192000" cy="1306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8" name="Rectangle 17">
              <a:extLst>
                <a:ext uri="{FF2B5EF4-FFF2-40B4-BE49-F238E27FC236}">
                  <a16:creationId xmlns:a16="http://schemas.microsoft.com/office/drawing/2014/main" id="{4C74E900-82D4-DC48-A925-B9CB5A7C6B97}"/>
                </a:ext>
              </a:extLst>
            </p:cNvPr>
            <p:cNvSpPr/>
            <p:nvPr userDrawn="1"/>
          </p:nvSpPr>
          <p:spPr>
            <a:xfrm>
              <a:off x="0" y="6275394"/>
              <a:ext cx="12192000" cy="5826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12" name="Text Placeholder"/>
          <p:cNvSpPr>
            <a:spLocks noGrp="1"/>
          </p:cNvSpPr>
          <p:nvPr userDrawn="1">
            <p:ph type="body" idx="1"/>
          </p:nvPr>
        </p:nvSpPr>
        <p:spPr>
          <a:xfrm>
            <a:off x="457201" y="980025"/>
            <a:ext cx="10985231" cy="5192175"/>
          </a:xfrm>
          <a:prstGeom prst="rect">
            <a:avLst/>
          </a:prstGeom>
          <a:ln>
            <a:noFill/>
          </a:ln>
        </p:spPr>
        <p:txBody>
          <a:bodyPr vert="horz" lIns="0" tIns="0" rIns="0" bIns="0" rtlCol="0">
            <a:normAutofit/>
          </a:bodyPr>
          <a:lstStyle/>
          <a:p>
            <a:pPr lvl="0"/>
            <a:r>
              <a:rPr lang="en-US" dirty="0"/>
              <a:t>Bullet 1, bullet character 149. Standard screen content and all bullet text is Franklin Gothic Book 22 pts., Text 1 color (RGB 83/86/90). Copyright footer placeholder is behind the background and is shown only on the title and closing slides.</a:t>
            </a:r>
          </a:p>
          <a:p>
            <a:pPr lvl="1"/>
            <a:r>
              <a:rPr lang="en-US" dirty="0"/>
              <a:t>Bullet 2, bullet character 150.</a:t>
            </a:r>
          </a:p>
          <a:p>
            <a:pPr lvl="2"/>
            <a:r>
              <a:rPr lang="en-US" dirty="0"/>
              <a:t>Bullet 3, bullet character 187.</a:t>
            </a:r>
          </a:p>
          <a:p>
            <a:pPr lvl="3"/>
            <a:r>
              <a:rPr lang="en-US" dirty="0"/>
              <a:t>Bullet 4, bullet character Unicode 25E6.</a:t>
            </a:r>
          </a:p>
          <a:p>
            <a:pPr lvl="4"/>
            <a:r>
              <a:rPr lang="en-US" dirty="0"/>
              <a:t>Bullet 5, bullet character 155.</a:t>
            </a:r>
          </a:p>
        </p:txBody>
      </p:sp>
      <p:sp>
        <p:nvSpPr>
          <p:cNvPr id="3" name="Slide Number Placeholder 2">
            <a:extLst>
              <a:ext uri="{FF2B5EF4-FFF2-40B4-BE49-F238E27FC236}">
                <a16:creationId xmlns:a16="http://schemas.microsoft.com/office/drawing/2014/main" id="{948B0FE7-37B1-2A4F-A226-A4EA56E6CDFA}"/>
              </a:ext>
            </a:extLst>
          </p:cNvPr>
          <p:cNvSpPr>
            <a:spLocks noGrp="1"/>
          </p:cNvSpPr>
          <p:nvPr userDrawn="1">
            <p:ph type="sldNum" sz="quarter" idx="4"/>
          </p:nvPr>
        </p:nvSpPr>
        <p:spPr>
          <a:xfrm>
            <a:off x="11442432" y="6444777"/>
            <a:ext cx="706657" cy="278820"/>
          </a:xfrm>
          <a:prstGeom prst="rect">
            <a:avLst/>
          </a:prstGeom>
        </p:spPr>
        <p:txBody>
          <a:bodyPr vert="horz" lIns="91440" tIns="45720" rIns="91440" bIns="45720" rtlCol="0" anchor="ctr"/>
          <a:lstStyle>
            <a:lvl1pPr algn="r">
              <a:defRPr sz="1000">
                <a:solidFill>
                  <a:schemeClr val="bg1"/>
                </a:solidFill>
                <a:latin typeface="+mj-lt"/>
              </a:defRPr>
            </a:lvl1pPr>
          </a:lstStyle>
          <a:p>
            <a:fld id="{58AE716E-68DD-2249-A7FA-8AEF0B14DF81}" type="slidenum">
              <a:rPr lang="en-US" smtClean="0"/>
              <a:pPr/>
              <a:t>‹#›</a:t>
            </a:fld>
            <a:endParaRPr lang="en-US" dirty="0"/>
          </a:p>
        </p:txBody>
      </p:sp>
      <p:sp>
        <p:nvSpPr>
          <p:cNvPr id="2" name="Title Placeholder 1">
            <a:extLst>
              <a:ext uri="{FF2B5EF4-FFF2-40B4-BE49-F238E27FC236}">
                <a16:creationId xmlns:a16="http://schemas.microsoft.com/office/drawing/2014/main" id="{6DF91922-F70C-184F-ADA6-C8927E83A51E}"/>
              </a:ext>
            </a:extLst>
          </p:cNvPr>
          <p:cNvSpPr>
            <a:spLocks noGrp="1"/>
          </p:cNvSpPr>
          <p:nvPr userDrawn="1">
            <p:ph type="title"/>
          </p:nvPr>
        </p:nvSpPr>
        <p:spPr>
          <a:xfrm>
            <a:off x="426231" y="65597"/>
            <a:ext cx="11016200" cy="518012"/>
          </a:xfrm>
          <a:prstGeom prst="rect">
            <a:avLst/>
          </a:prstGeom>
        </p:spPr>
        <p:txBody>
          <a:bodyPr vert="horz" lIns="0" tIns="0" rIns="0" bIns="0" rtlCol="0" anchor="b" anchorCtr="0">
            <a:normAutofit/>
          </a:bodyPr>
          <a:lstStyle/>
          <a:p>
            <a:r>
              <a:rPr lang="en-US" dirty="0">
                <a:solidFill>
                  <a:schemeClr val="bg1"/>
                </a:solidFill>
              </a:rPr>
              <a:t>Standard Screen Slide Titles Are Franklin Gothic Medium 32 Points (pts.), White (255/255/255) or Accent 1 Color (RGB 0/94/158)</a:t>
            </a:r>
          </a:p>
        </p:txBody>
      </p:sp>
      <p:pic>
        <p:nvPicPr>
          <p:cNvPr id="22" name="Picture 21" descr="A picture containing drawing&#10;&#10;Description automatically generated">
            <a:extLst>
              <a:ext uri="{FF2B5EF4-FFF2-40B4-BE49-F238E27FC236}">
                <a16:creationId xmlns:a16="http://schemas.microsoft.com/office/drawing/2014/main" id="{E9A92FEC-F0CF-4444-B1BE-A5827F7F7DC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57201" y="6428953"/>
            <a:ext cx="382005" cy="300453"/>
          </a:xfrm>
          <a:prstGeom prst="rect">
            <a:avLst/>
          </a:prstGeom>
        </p:spPr>
      </p:pic>
    </p:spTree>
    <p:extLst>
      <p:ext uri="{BB962C8B-B14F-4D97-AF65-F5344CB8AC3E}">
        <p14:creationId xmlns:p14="http://schemas.microsoft.com/office/powerpoint/2010/main" val="260789675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Lst>
  <p:hf hdr="0" ftr="0" dt="0"/>
  <p:txStyles>
    <p:title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tx1"/>
        </a:buClr>
        <a:buSzPct val="100000"/>
        <a:buFont typeface="Times New Roman" panose="02020603050405020304" pitchFamily="18" charset="0"/>
        <a:buChar char="•"/>
        <a:tabLst/>
        <a:defRPr sz="22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1800"/>
        </a:spcBef>
        <a:spcAft>
          <a:spcPts val="0"/>
        </a:spcAft>
        <a:buClr>
          <a:schemeClr val="tx1"/>
        </a:buClr>
        <a:buSzPct val="110000"/>
        <a:buFont typeface="Calibri" panose="020F0502020204030204" pitchFamily="34" charset="0"/>
        <a:buChar char="◦"/>
        <a:tabLst/>
        <a:defRPr sz="22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accent2"/>
              </a:buClr>
              <a:buSzPts val="3300"/>
              <a:buFont typeface="Arial"/>
              <a:buNone/>
              <a:defRPr sz="3300" b="0"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accent6"/>
              </a:buClr>
              <a:buSzPts val="2100"/>
              <a:buFont typeface="Arial"/>
              <a:buChar char="•"/>
              <a:defRPr sz="2100" b="0" i="0" u="none" strike="noStrike" cap="none">
                <a:solidFill>
                  <a:srgbClr val="000000"/>
                </a:solidFill>
                <a:latin typeface="Arial"/>
                <a:ea typeface="Arial"/>
                <a:cs typeface="Arial"/>
                <a:sym typeface="Arial"/>
              </a:defRPr>
            </a:lvl1pPr>
            <a:lvl2pPr marL="914400" marR="0" lvl="1" indent="-342900" algn="l" rtl="0">
              <a:lnSpc>
                <a:spcPct val="90000"/>
              </a:lnSpc>
              <a:spcBef>
                <a:spcPts val="400"/>
              </a:spcBef>
              <a:spcAft>
                <a:spcPts val="0"/>
              </a:spcAft>
              <a:buClr>
                <a:schemeClr val="accent6"/>
              </a:buClr>
              <a:buSzPts val="1800"/>
              <a:buFont typeface="Arial"/>
              <a:buChar char="•"/>
              <a:defRPr sz="1800" b="0" i="0" u="none" strike="noStrike" cap="none">
                <a:solidFill>
                  <a:srgbClr val="000000"/>
                </a:solidFill>
                <a:latin typeface="Arial"/>
                <a:ea typeface="Arial"/>
                <a:cs typeface="Arial"/>
                <a:sym typeface="Arial"/>
              </a:defRPr>
            </a:lvl2pPr>
            <a:lvl3pPr marL="1371600" marR="0" lvl="2" indent="-323850" algn="l" rtl="0">
              <a:lnSpc>
                <a:spcPct val="90000"/>
              </a:lnSpc>
              <a:spcBef>
                <a:spcPts val="400"/>
              </a:spcBef>
              <a:spcAft>
                <a:spcPts val="0"/>
              </a:spcAft>
              <a:buClr>
                <a:schemeClr val="accent6"/>
              </a:buClr>
              <a:buSzPts val="1500"/>
              <a:buFont typeface="Arial"/>
              <a:buChar char="•"/>
              <a:defRPr sz="1500" b="0" i="0" u="none" strike="noStrike" cap="none">
                <a:solidFill>
                  <a:srgbClr val="000000"/>
                </a:solidFill>
                <a:latin typeface="Arial"/>
                <a:ea typeface="Arial"/>
                <a:cs typeface="Arial"/>
                <a:sym typeface="Arial"/>
              </a:defRPr>
            </a:lvl3pPr>
            <a:lvl4pPr marL="1828800" marR="0" lvl="3" indent="-317500" algn="l" rtl="0">
              <a:lnSpc>
                <a:spcPct val="90000"/>
              </a:lnSpc>
              <a:spcBef>
                <a:spcPts val="400"/>
              </a:spcBef>
              <a:spcAft>
                <a:spcPts val="0"/>
              </a:spcAft>
              <a:buClr>
                <a:schemeClr val="accent6"/>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90000"/>
              </a:lnSpc>
              <a:spcBef>
                <a:spcPts val="400"/>
              </a:spcBef>
              <a:spcAft>
                <a:spcPts val="0"/>
              </a:spcAft>
              <a:buClr>
                <a:schemeClr val="accent6"/>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Clr>
                <a:srgbClr val="BBDCFF"/>
              </a:buClr>
              <a:buSzPts val="1100"/>
              <a:buFont typeface="Calibri"/>
              <a:buNone/>
              <a:defRPr sz="1200" b="0" i="0" u="none" strike="noStrike" cap="none">
                <a:solidFill>
                  <a:srgbClr val="BBDCFF"/>
                </a:solidFill>
                <a:latin typeface="Calibri"/>
                <a:ea typeface="Calibri"/>
                <a:cs typeface="Calibri"/>
                <a:sym typeface="Calibri"/>
              </a:defRPr>
            </a:lvl1pPr>
            <a:lvl2pPr marR="0" lvl="1"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Clr>
                <a:srgbClr val="BBDCFF"/>
              </a:buClr>
              <a:buSzPts val="1100"/>
              <a:buFont typeface="Calibri"/>
              <a:buNone/>
              <a:defRPr sz="1200" b="0" i="0" u="none" strike="noStrike" cap="none">
                <a:solidFill>
                  <a:srgbClr val="BBDCFF"/>
                </a:solidFill>
                <a:latin typeface="Calibri"/>
                <a:ea typeface="Calibri"/>
                <a:cs typeface="Calibri"/>
                <a:sym typeface="Calibri"/>
              </a:defRPr>
            </a:lvl1pPr>
            <a:lvl2pPr marR="0" lvl="1"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Clr>
                <a:srgbClr val="BBDCFF"/>
              </a:buClr>
              <a:buSzPts val="900"/>
              <a:buFont typeface="Calibri"/>
              <a:buNone/>
              <a:defRPr sz="1200" b="0" i="0" u="none" strike="noStrike" cap="none">
                <a:solidFill>
                  <a:srgbClr val="BBDCFF"/>
                </a:solidFill>
                <a:latin typeface="Calibri"/>
                <a:ea typeface="Calibri"/>
                <a:cs typeface="Calibri"/>
                <a:sym typeface="Calibri"/>
              </a:defRPr>
            </a:lvl1pPr>
            <a:lvl2pPr marL="0" marR="0" lvl="1" indent="0" algn="r" rtl="0">
              <a:spcBef>
                <a:spcPts val="0"/>
              </a:spcBef>
              <a:spcAft>
                <a:spcPts val="0"/>
              </a:spcAft>
              <a:buClr>
                <a:srgbClr val="BBDCFF"/>
              </a:buClr>
              <a:buSzPts val="900"/>
              <a:buFont typeface="Calibri"/>
              <a:buNone/>
              <a:defRPr sz="1200" b="0" i="0" u="none" strike="noStrike" cap="none">
                <a:solidFill>
                  <a:srgbClr val="BBDCFF"/>
                </a:solidFill>
                <a:latin typeface="Calibri"/>
                <a:ea typeface="Calibri"/>
                <a:cs typeface="Calibri"/>
                <a:sym typeface="Calibri"/>
              </a:defRPr>
            </a:lvl2pPr>
            <a:lvl3pPr marL="0" marR="0" lvl="2" indent="0" algn="r" rtl="0">
              <a:spcBef>
                <a:spcPts val="0"/>
              </a:spcBef>
              <a:spcAft>
                <a:spcPts val="0"/>
              </a:spcAft>
              <a:buClr>
                <a:srgbClr val="BBDCFF"/>
              </a:buClr>
              <a:buSzPts val="900"/>
              <a:buFont typeface="Calibri"/>
              <a:buNone/>
              <a:defRPr sz="1200" b="0" i="0" u="none" strike="noStrike" cap="none">
                <a:solidFill>
                  <a:srgbClr val="BBDCFF"/>
                </a:solidFill>
                <a:latin typeface="Calibri"/>
                <a:ea typeface="Calibri"/>
                <a:cs typeface="Calibri"/>
                <a:sym typeface="Calibri"/>
              </a:defRPr>
            </a:lvl3pPr>
            <a:lvl4pPr marL="0" marR="0" lvl="3" indent="0" algn="r" rtl="0">
              <a:spcBef>
                <a:spcPts val="0"/>
              </a:spcBef>
              <a:spcAft>
                <a:spcPts val="0"/>
              </a:spcAft>
              <a:buClr>
                <a:srgbClr val="BBDCFF"/>
              </a:buClr>
              <a:buSzPts val="900"/>
              <a:buFont typeface="Calibri"/>
              <a:buNone/>
              <a:defRPr sz="1200" b="0" i="0" u="none" strike="noStrike" cap="none">
                <a:solidFill>
                  <a:srgbClr val="BBDCFF"/>
                </a:solidFill>
                <a:latin typeface="Calibri"/>
                <a:ea typeface="Calibri"/>
                <a:cs typeface="Calibri"/>
                <a:sym typeface="Calibri"/>
              </a:defRPr>
            </a:lvl4pPr>
            <a:lvl5pPr marL="0" marR="0" lvl="4" indent="0" algn="r" rtl="0">
              <a:spcBef>
                <a:spcPts val="0"/>
              </a:spcBef>
              <a:spcAft>
                <a:spcPts val="0"/>
              </a:spcAft>
              <a:buClr>
                <a:srgbClr val="BBDCFF"/>
              </a:buClr>
              <a:buSzPts val="900"/>
              <a:buFont typeface="Calibri"/>
              <a:buNone/>
              <a:defRPr sz="1200" b="0" i="0" u="none" strike="noStrike" cap="none">
                <a:solidFill>
                  <a:srgbClr val="BBDCFF"/>
                </a:solidFill>
                <a:latin typeface="Calibri"/>
                <a:ea typeface="Calibri"/>
                <a:cs typeface="Calibri"/>
                <a:sym typeface="Calibri"/>
              </a:defRPr>
            </a:lvl5pPr>
            <a:lvl6pPr marL="0" marR="0" lvl="5" indent="0" algn="r" rtl="0">
              <a:spcBef>
                <a:spcPts val="0"/>
              </a:spcBef>
              <a:spcAft>
                <a:spcPts val="0"/>
              </a:spcAft>
              <a:buClr>
                <a:srgbClr val="BBDCFF"/>
              </a:buClr>
              <a:buSzPts val="900"/>
              <a:buFont typeface="Calibri"/>
              <a:buNone/>
              <a:defRPr sz="1200" b="0" i="0" u="none" strike="noStrike" cap="none">
                <a:solidFill>
                  <a:srgbClr val="BBDCFF"/>
                </a:solidFill>
                <a:latin typeface="Calibri"/>
                <a:ea typeface="Calibri"/>
                <a:cs typeface="Calibri"/>
                <a:sym typeface="Calibri"/>
              </a:defRPr>
            </a:lvl6pPr>
            <a:lvl7pPr marL="0" marR="0" lvl="6" indent="0" algn="r" rtl="0">
              <a:spcBef>
                <a:spcPts val="0"/>
              </a:spcBef>
              <a:spcAft>
                <a:spcPts val="0"/>
              </a:spcAft>
              <a:buClr>
                <a:srgbClr val="BBDCFF"/>
              </a:buClr>
              <a:buSzPts val="900"/>
              <a:buFont typeface="Calibri"/>
              <a:buNone/>
              <a:defRPr sz="1200" b="0" i="0" u="none" strike="noStrike" cap="none">
                <a:solidFill>
                  <a:srgbClr val="BBDCFF"/>
                </a:solidFill>
                <a:latin typeface="Calibri"/>
                <a:ea typeface="Calibri"/>
                <a:cs typeface="Calibri"/>
                <a:sym typeface="Calibri"/>
              </a:defRPr>
            </a:lvl7pPr>
            <a:lvl8pPr marL="0" marR="0" lvl="7" indent="0" algn="r" rtl="0">
              <a:spcBef>
                <a:spcPts val="0"/>
              </a:spcBef>
              <a:spcAft>
                <a:spcPts val="0"/>
              </a:spcAft>
              <a:buClr>
                <a:srgbClr val="BBDCFF"/>
              </a:buClr>
              <a:buSzPts val="900"/>
              <a:buFont typeface="Calibri"/>
              <a:buNone/>
              <a:defRPr sz="1200" b="0" i="0" u="none" strike="noStrike" cap="none">
                <a:solidFill>
                  <a:srgbClr val="BBDCFF"/>
                </a:solidFill>
                <a:latin typeface="Calibri"/>
                <a:ea typeface="Calibri"/>
                <a:cs typeface="Calibri"/>
                <a:sym typeface="Calibri"/>
              </a:defRPr>
            </a:lvl8pPr>
            <a:lvl9pPr marL="0" marR="0" lvl="8" indent="0" algn="r" rtl="0">
              <a:spcBef>
                <a:spcPts val="0"/>
              </a:spcBef>
              <a:spcAft>
                <a:spcPts val="0"/>
              </a:spcAft>
              <a:buClr>
                <a:srgbClr val="BBDCFF"/>
              </a:buClr>
              <a:buSzPts val="900"/>
              <a:buFont typeface="Calibri"/>
              <a:buNone/>
              <a:defRPr sz="1200" b="0" i="0" u="none" strike="noStrike" cap="none">
                <a:solidFill>
                  <a:srgbClr val="BBDCFF"/>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75227839"/>
      </p:ext>
    </p:extLst>
  </p:cSld>
  <p:clrMap bg1="lt1" tx1="dk1" bg2="dk2" tx2="lt2" accent1="accent1" accent2="accent2" accent3="accent3" accent4="accent4" accent5="accent5" accent6="accent6" hlink="hlink" folHlink="folHlink"/>
  <p:sldLayoutIdLst>
    <p:sldLayoutId id="214748381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notesSlide" Target="../notesSlides/notesSlide13.xml"/><Relationship Id="rId7" Type="http://schemas.openxmlformats.org/officeDocument/2006/relationships/image" Target="../media/image14.png"/><Relationship Id="rId2" Type="http://schemas.openxmlformats.org/officeDocument/2006/relationships/slideLayout" Target="../slideLayouts/slideLayout19.xml"/><Relationship Id="rId1" Type="http://schemas.openxmlformats.org/officeDocument/2006/relationships/tags" Target="../tags/tag6.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notesSlide" Target="../notesSlides/notesSlide14.xml"/><Relationship Id="rId7" Type="http://schemas.openxmlformats.org/officeDocument/2006/relationships/image" Target="../media/image14.png"/><Relationship Id="rId2" Type="http://schemas.openxmlformats.org/officeDocument/2006/relationships/slideLayout" Target="../slideLayouts/slideLayout19.xml"/><Relationship Id="rId1" Type="http://schemas.openxmlformats.org/officeDocument/2006/relationships/tags" Target="../tags/tag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5.xml"/><Relationship Id="rId7" Type="http://schemas.openxmlformats.org/officeDocument/2006/relationships/image" Target="../media/image15.sv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14.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6.xml"/><Relationship Id="rId7" Type="http://schemas.openxmlformats.org/officeDocument/2006/relationships/image" Target="../media/image15.svg"/><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14.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5.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36.png"/><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53.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55.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34.xml"/><Relationship Id="rId7" Type="http://schemas.openxmlformats.org/officeDocument/2006/relationships/image" Target="../media/image57.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56.PNG"/><Relationship Id="rId9"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61.PN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66.PN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18.xml"/><Relationship Id="rId5" Type="http://schemas.openxmlformats.org/officeDocument/2006/relationships/image" Target="../media/image68.PN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19.xml"/><Relationship Id="rId5" Type="http://schemas.openxmlformats.org/officeDocument/2006/relationships/image" Target="../media/image70.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73.PN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72.png"/><Relationship Id="rId5" Type="http://schemas.openxmlformats.org/officeDocument/2006/relationships/image" Target="../media/image57.PNG"/><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21.xml"/><Relationship Id="rId5" Type="http://schemas.openxmlformats.org/officeDocument/2006/relationships/image" Target="../media/image75.PNG"/><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2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24.xml"/><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81.png"/></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84.png"/></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image" Target="../media/image88.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3.xml"/><Relationship Id="rId1" Type="http://schemas.openxmlformats.org/officeDocument/2006/relationships/slideLayout" Target="../slideLayouts/slideLayout5.xml"/><Relationship Id="rId5" Type="http://schemas.openxmlformats.org/officeDocument/2006/relationships/image" Target="../media/image90.png"/><Relationship Id="rId4" Type="http://schemas.openxmlformats.org/officeDocument/2006/relationships/image" Target="../media/image89.png"/></Relationships>
</file>

<file path=ppt/slides/_rels/slide5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notesSlide" Target="../notesSlides/notesSlide54.xml"/><Relationship Id="rId7" Type="http://schemas.openxmlformats.org/officeDocument/2006/relationships/image" Target="../media/image14.png"/><Relationship Id="rId2" Type="http://schemas.openxmlformats.org/officeDocument/2006/relationships/slideLayout" Target="../slideLayouts/slideLayout5.xml"/><Relationship Id="rId1" Type="http://schemas.openxmlformats.org/officeDocument/2006/relationships/tags" Target="../tags/tag2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5.xml"/><Relationship Id="rId1" Type="http://schemas.openxmlformats.org/officeDocument/2006/relationships/tags" Target="../tags/tag28.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94.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5.xml"/><Relationship Id="rId1" Type="http://schemas.openxmlformats.org/officeDocument/2006/relationships/tags" Target="../tags/tag29.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95.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5.xml"/><Relationship Id="rId1" Type="http://schemas.openxmlformats.org/officeDocument/2006/relationships/tags" Target="../tags/tag30.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5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8.xml"/><Relationship Id="rId1" Type="http://schemas.openxmlformats.org/officeDocument/2006/relationships/slideLayout" Target="../slideLayouts/slideLayout5.xml"/><Relationship Id="rId5" Type="http://schemas.openxmlformats.org/officeDocument/2006/relationships/image" Target="../media/image101.png"/><Relationship Id="rId4" Type="http://schemas.openxmlformats.org/officeDocument/2006/relationships/image" Target="../media/image100.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0.xml"/><Relationship Id="rId1" Type="http://schemas.openxmlformats.org/officeDocument/2006/relationships/slideLayout" Target="../slideLayouts/slideLayout5.xml"/><Relationship Id="rId4" Type="http://schemas.openxmlformats.org/officeDocument/2006/relationships/image" Target="../media/image103.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7" Type="http://schemas.openxmlformats.org/officeDocument/2006/relationships/image" Target="../media/image15.svg"/><Relationship Id="rId2" Type="http://schemas.openxmlformats.org/officeDocument/2006/relationships/slideLayout" Target="../slideLayouts/slideLayout5.xml"/><Relationship Id="rId1" Type="http://schemas.openxmlformats.org/officeDocument/2006/relationships/tags" Target="../tags/tag31.xml"/><Relationship Id="rId6" Type="http://schemas.openxmlformats.org/officeDocument/2006/relationships/image" Target="../media/image14.png"/><Relationship Id="rId5" Type="http://schemas.openxmlformats.org/officeDocument/2006/relationships/image" Target="../media/image105.png"/><Relationship Id="rId4" Type="http://schemas.openxmlformats.org/officeDocument/2006/relationships/image" Target="../media/image104.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image" Target="../media/image108.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6.xml"/><Relationship Id="rId1" Type="http://schemas.openxmlformats.org/officeDocument/2006/relationships/slideLayout" Target="../slideLayouts/slideLayout5.xml"/><Relationship Id="rId4" Type="http://schemas.openxmlformats.org/officeDocument/2006/relationships/image" Target="../media/image110.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68.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68.xml"/><Relationship Id="rId1" Type="http://schemas.openxmlformats.org/officeDocument/2006/relationships/slideLayout" Target="../slideLayouts/slideLayout5.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pn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png"/></Relationships>
</file>

<file path=ppt/slides/_rels/slide6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69.xml"/><Relationship Id="rId7" Type="http://schemas.openxmlformats.org/officeDocument/2006/relationships/image" Target="../media/image15.svg"/><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image" Target="../media/image14.png"/><Relationship Id="rId5" Type="http://schemas.openxmlformats.org/officeDocument/2006/relationships/image" Target="../media/image121.png"/><Relationship Id="rId4" Type="http://schemas.openxmlformats.org/officeDocument/2006/relationships/image" Target="../media/image12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7" Type="http://schemas.openxmlformats.org/officeDocument/2006/relationships/image" Target="../media/image123.png"/><Relationship Id="rId2" Type="http://schemas.openxmlformats.org/officeDocument/2006/relationships/slideLayout" Target="../slideLayouts/slideLayout19.xml"/><Relationship Id="rId1" Type="http://schemas.openxmlformats.org/officeDocument/2006/relationships/tags" Target="../tags/tag3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22.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7.xml"/><Relationship Id="rId1" Type="http://schemas.openxmlformats.org/officeDocument/2006/relationships/tags" Target="../tags/tag35.xml"/><Relationship Id="rId4" Type="http://schemas.openxmlformats.org/officeDocument/2006/relationships/image" Target="../media/image124.png"/></Relationships>
</file>

<file path=ppt/slides/_rels/slide72.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notesSlide" Target="../notesSlides/notesSlide72.xml"/><Relationship Id="rId7" Type="http://schemas.openxmlformats.org/officeDocument/2006/relationships/image" Target="../media/image128.png"/><Relationship Id="rId2" Type="http://schemas.openxmlformats.org/officeDocument/2006/relationships/slideLayout" Target="../slideLayouts/slideLayout7.xml"/><Relationship Id="rId1" Type="http://schemas.openxmlformats.org/officeDocument/2006/relationships/tags" Target="../tags/tag36.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73.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notesSlide" Target="../notesSlides/notesSlide73.xml"/><Relationship Id="rId7" Type="http://schemas.openxmlformats.org/officeDocument/2006/relationships/image" Target="../media/image127.png"/><Relationship Id="rId2" Type="http://schemas.openxmlformats.org/officeDocument/2006/relationships/slideLayout" Target="../slideLayouts/slideLayout7.xml"/><Relationship Id="rId1" Type="http://schemas.openxmlformats.org/officeDocument/2006/relationships/tags" Target="../tags/tag3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0.png"/><Relationship Id="rId9" Type="http://schemas.openxmlformats.org/officeDocument/2006/relationships/image" Target="../media/image129.png"/></Relationships>
</file>

<file path=ppt/slides/_rels/slide74.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notesSlide" Target="../notesSlides/notesSlide74.xml"/><Relationship Id="rId7" Type="http://schemas.openxmlformats.org/officeDocument/2006/relationships/image" Target="../media/image132.png"/><Relationship Id="rId2" Type="http://schemas.openxmlformats.org/officeDocument/2006/relationships/slideLayout" Target="../slideLayouts/slideLayout7.xml"/><Relationship Id="rId1" Type="http://schemas.openxmlformats.org/officeDocument/2006/relationships/tags" Target="../tags/tag38.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1.png"/><Relationship Id="rId9" Type="http://schemas.openxmlformats.org/officeDocument/2006/relationships/image" Target="../media/image134.png"/></Relationships>
</file>

<file path=ppt/slides/_rels/slide75.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notesSlide" Target="../notesSlides/notesSlide75.xml"/><Relationship Id="rId7" Type="http://schemas.openxmlformats.org/officeDocument/2006/relationships/image" Target="../media/image129.png"/><Relationship Id="rId2" Type="http://schemas.openxmlformats.org/officeDocument/2006/relationships/slideLayout" Target="../slideLayouts/slideLayout7.xml"/><Relationship Id="rId1" Type="http://schemas.openxmlformats.org/officeDocument/2006/relationships/tags" Target="../tags/tag39.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35.png"/></Relationships>
</file>

<file path=ppt/slides/_rels/slide76.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29.png"/><Relationship Id="rId3" Type="http://schemas.openxmlformats.org/officeDocument/2006/relationships/notesSlide" Target="../notesSlides/notesSlide76.xml"/><Relationship Id="rId7" Type="http://schemas.openxmlformats.org/officeDocument/2006/relationships/image" Target="../media/image139.png"/><Relationship Id="rId12" Type="http://schemas.openxmlformats.org/officeDocument/2006/relationships/image" Target="../media/image128.png"/><Relationship Id="rId2" Type="http://schemas.openxmlformats.org/officeDocument/2006/relationships/slideLayout" Target="../slideLayouts/slideLayout7.xml"/><Relationship Id="rId1" Type="http://schemas.openxmlformats.org/officeDocument/2006/relationships/tags" Target="../tags/tag40.xml"/><Relationship Id="rId6" Type="http://schemas.openxmlformats.org/officeDocument/2006/relationships/image" Target="../media/image138.png"/><Relationship Id="rId11" Type="http://schemas.openxmlformats.org/officeDocument/2006/relationships/image" Target="../media/image127.png"/><Relationship Id="rId5" Type="http://schemas.openxmlformats.org/officeDocument/2006/relationships/image" Target="../media/image134.png"/><Relationship Id="rId10" Type="http://schemas.openxmlformats.org/officeDocument/2006/relationships/image" Target="../media/image15.svg"/><Relationship Id="rId4" Type="http://schemas.openxmlformats.org/officeDocument/2006/relationships/image" Target="../media/image137.png"/><Relationship Id="rId9" Type="http://schemas.openxmlformats.org/officeDocument/2006/relationships/image" Target="../media/image14.png"/></Relationships>
</file>

<file path=ppt/slides/_rels/slide77.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notesSlide" Target="../notesSlides/notesSlide77.xml"/><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41.xml"/><Relationship Id="rId6" Type="http://schemas.openxmlformats.org/officeDocument/2006/relationships/image" Target="../media/image142.png"/><Relationship Id="rId11" Type="http://schemas.openxmlformats.org/officeDocument/2006/relationships/image" Target="../media/image129.png"/><Relationship Id="rId5" Type="http://schemas.openxmlformats.org/officeDocument/2006/relationships/image" Target="../media/image134.png"/><Relationship Id="rId10" Type="http://schemas.openxmlformats.org/officeDocument/2006/relationships/image" Target="../media/image128.png"/><Relationship Id="rId4" Type="http://schemas.openxmlformats.org/officeDocument/2006/relationships/image" Target="../media/image141.png"/><Relationship Id="rId9" Type="http://schemas.openxmlformats.org/officeDocument/2006/relationships/image" Target="../media/image127.png"/></Relationships>
</file>

<file path=ppt/slides/_rels/slide7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78.xml"/><Relationship Id="rId7" Type="http://schemas.openxmlformats.org/officeDocument/2006/relationships/image" Target="../media/image143.png"/><Relationship Id="rId2" Type="http://schemas.openxmlformats.org/officeDocument/2006/relationships/slideLayout" Target="../slideLayouts/slideLayout7.xml"/><Relationship Id="rId1" Type="http://schemas.openxmlformats.org/officeDocument/2006/relationships/tags" Target="../tags/tag42.xml"/><Relationship Id="rId6" Type="http://schemas.openxmlformats.org/officeDocument/2006/relationships/image" Target="../media/image129.png"/><Relationship Id="rId5" Type="http://schemas.openxmlformats.org/officeDocument/2006/relationships/image" Target="../media/image128.png"/><Relationship Id="rId10" Type="http://schemas.openxmlformats.org/officeDocument/2006/relationships/image" Target="../media/image144.png"/><Relationship Id="rId4" Type="http://schemas.openxmlformats.org/officeDocument/2006/relationships/image" Target="../media/image127.png"/><Relationship Id="rId9" Type="http://schemas.openxmlformats.org/officeDocument/2006/relationships/image" Target="../media/image15.sv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notesSlide" Target="../notesSlides/notesSlide80.xml"/><Relationship Id="rId7" Type="http://schemas.openxmlformats.org/officeDocument/2006/relationships/image" Target="../media/image127.png"/><Relationship Id="rId2" Type="http://schemas.openxmlformats.org/officeDocument/2006/relationships/slideLayout" Target="../slideLayouts/slideLayout3.xml"/><Relationship Id="rId1" Type="http://schemas.openxmlformats.org/officeDocument/2006/relationships/tags" Target="../tags/tag4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45.png"/><Relationship Id="rId9" Type="http://schemas.openxmlformats.org/officeDocument/2006/relationships/image" Target="../media/image129.png"/></Relationships>
</file>

<file path=ppt/slides/_rels/slide81.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notesSlide" Target="../notesSlides/notesSlide81.xml"/><Relationship Id="rId7" Type="http://schemas.openxmlformats.org/officeDocument/2006/relationships/image" Target="../media/image147.png"/><Relationship Id="rId2" Type="http://schemas.openxmlformats.org/officeDocument/2006/relationships/slideLayout" Target="../slideLayouts/slideLayout3.xml"/><Relationship Id="rId1" Type="http://schemas.openxmlformats.org/officeDocument/2006/relationships/tags" Target="../tags/tag45.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46.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7" Type="http://schemas.openxmlformats.org/officeDocument/2006/relationships/image" Target="../media/image150.png"/><Relationship Id="rId2" Type="http://schemas.openxmlformats.org/officeDocument/2006/relationships/slideLayout" Target="../slideLayouts/slideLayout3.xml"/><Relationship Id="rId1" Type="http://schemas.openxmlformats.org/officeDocument/2006/relationships/tags" Target="../tags/tag46.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49.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3.xml"/><Relationship Id="rId1" Type="http://schemas.openxmlformats.org/officeDocument/2006/relationships/tags" Target="../tags/tag4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51.png"/></Relationships>
</file>

<file path=ppt/slides/_rels/slide8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84.xml"/><Relationship Id="rId1" Type="http://schemas.openxmlformats.org/officeDocument/2006/relationships/slideLayout" Target="../slideLayouts/slideLayout5.xml"/><Relationship Id="rId5" Type="http://schemas.openxmlformats.org/officeDocument/2006/relationships/image" Target="../media/image154.png"/><Relationship Id="rId4" Type="http://schemas.openxmlformats.org/officeDocument/2006/relationships/image" Target="../media/image153.png"/></Relationships>
</file>

<file path=ppt/slides/_rels/slide85.xml.rels><?xml version="1.0" encoding="UTF-8" standalone="yes"?>
<Relationships xmlns="http://schemas.openxmlformats.org/package/2006/relationships"><Relationship Id="rId3" Type="http://schemas.microsoft.com/office/2018/10/relationships/comments" Target="../comments/modernComment_141_2F2074BD.xml"/><Relationship Id="rId2" Type="http://schemas.openxmlformats.org/officeDocument/2006/relationships/notesSlide" Target="../notesSlides/notesSlide85.xml"/><Relationship Id="rId1" Type="http://schemas.openxmlformats.org/officeDocument/2006/relationships/slideLayout" Target="../slideLayouts/slideLayout5.xml"/><Relationship Id="rId5" Type="http://schemas.openxmlformats.org/officeDocument/2006/relationships/image" Target="../media/image156.png"/><Relationship Id="rId4" Type="http://schemas.openxmlformats.org/officeDocument/2006/relationships/image" Target="../media/image155.png"/></Relationships>
</file>

<file path=ppt/slides/_rels/slide86.xml.rels><?xml version="1.0" encoding="UTF-8" standalone="yes"?>
<Relationships xmlns="http://schemas.openxmlformats.org/package/2006/relationships"><Relationship Id="rId3" Type="http://schemas.openxmlformats.org/officeDocument/2006/relationships/hyperlink" Target="https://clearsight.portal.cambiumast.com/resources/clearsight-overview/interim-assessment-resources" TargetMode="External"/><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hyperlink" Target="https://clearsight.portal.cambiumast.com/contact.html"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1"/>
          <p:cNvSpPr txBox="1">
            <a:spLocks noGrp="1"/>
          </p:cNvSpPr>
          <p:nvPr>
            <p:ph type="title"/>
          </p:nvPr>
        </p:nvSpPr>
        <p:spPr>
          <a:xfrm>
            <a:off x="577951" y="2559360"/>
            <a:ext cx="10959928" cy="1040000"/>
          </a:xfrm>
          <a:prstGeom prst="rect">
            <a:avLst/>
          </a:prstGeom>
        </p:spPr>
        <p:txBody>
          <a:bodyPr spcFirstLastPara="1" wrap="square" lIns="91433" tIns="45700" rIns="91433" bIns="45700" anchor="ctr" anchorCtr="0">
            <a:noAutofit/>
          </a:bodyPr>
          <a:lstStyle/>
          <a:p>
            <a:r>
              <a:rPr lang="en" sz="4800" dirty="0"/>
              <a:t>ClearSight Training:</a:t>
            </a:r>
            <a:endParaRPr sz="4800" dirty="0"/>
          </a:p>
          <a:p>
            <a:pPr>
              <a:lnSpc>
                <a:spcPct val="150000"/>
              </a:lnSpc>
            </a:pPr>
            <a:r>
              <a:rPr lang="en-US" sz="4000" cap="none" dirty="0"/>
              <a:t>Authoring</a:t>
            </a:r>
            <a:endParaRPr sz="4000" dirty="0"/>
          </a:p>
        </p:txBody>
      </p:sp>
      <p:sp>
        <p:nvSpPr>
          <p:cNvPr id="106" name="Google Shape;106;p21"/>
          <p:cNvSpPr txBox="1"/>
          <p:nvPr/>
        </p:nvSpPr>
        <p:spPr>
          <a:xfrm>
            <a:off x="577951" y="4182784"/>
            <a:ext cx="3972000" cy="57441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133" b="1" kern="0" dirty="0">
                <a:solidFill>
                  <a:srgbClr val="FFFFFF"/>
                </a:solidFill>
                <a:latin typeface="Arial"/>
                <a:cs typeface="Arial"/>
                <a:sym typeface="Arial"/>
              </a:rPr>
              <a:t>2023-2024</a:t>
            </a:r>
            <a:endParaRPr sz="2133" b="1" kern="0" dirty="0">
              <a:solidFill>
                <a:srgbClr val="FFFFFF"/>
              </a:solidFill>
              <a:latin typeface="Arial"/>
              <a:cs typeface="Arial"/>
              <a:sym typeface="Arial"/>
            </a:endParaRPr>
          </a:p>
        </p:txBody>
      </p:sp>
      <p:sp>
        <p:nvSpPr>
          <p:cNvPr id="107" name="Google Shape;107;p21"/>
          <p:cNvSpPr/>
          <p:nvPr/>
        </p:nvSpPr>
        <p:spPr>
          <a:xfrm>
            <a:off x="214300" y="5915033"/>
            <a:ext cx="1986000" cy="8572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1802208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AC2FBC-6BC9-4DB3-9350-94FA4718A309}"/>
              </a:ext>
            </a:extLst>
          </p:cNvPr>
          <p:cNvSpPr>
            <a:spLocks noGrp="1"/>
          </p:cNvSpPr>
          <p:nvPr>
            <p:ph type="title"/>
          </p:nvPr>
        </p:nvSpPr>
        <p:spPr/>
        <p:txBody>
          <a:bodyPr/>
          <a:lstStyle/>
          <a:p>
            <a:r>
              <a:rPr lang="en-US" dirty="0">
                <a:latin typeface="+mn-lt"/>
              </a:rPr>
              <a:t>Tests Quick Links</a:t>
            </a:r>
          </a:p>
        </p:txBody>
      </p:sp>
      <p:graphicFrame>
        <p:nvGraphicFramePr>
          <p:cNvPr id="6" name="Table 5">
            <a:extLst>
              <a:ext uri="{FF2B5EF4-FFF2-40B4-BE49-F238E27FC236}">
                <a16:creationId xmlns:a16="http://schemas.microsoft.com/office/drawing/2014/main" id="{8D859C1D-D62B-463F-9FE2-8906C74D435B}"/>
              </a:ext>
            </a:extLst>
          </p:cNvPr>
          <p:cNvGraphicFramePr>
            <a:graphicFrameLocks noGrp="1"/>
          </p:cNvGraphicFramePr>
          <p:nvPr/>
        </p:nvGraphicFramePr>
        <p:xfrm>
          <a:off x="556591" y="1514324"/>
          <a:ext cx="11239168" cy="3555428"/>
        </p:xfrm>
        <a:graphic>
          <a:graphicData uri="http://schemas.openxmlformats.org/drawingml/2006/table">
            <a:tbl>
              <a:tblPr firstRow="1" bandRow="1">
                <a:tableStyleId>{5C22544A-7EE6-4342-B048-85BDC9FD1C3A}</a:tableStyleId>
              </a:tblPr>
              <a:tblGrid>
                <a:gridCol w="2703818">
                  <a:extLst>
                    <a:ext uri="{9D8B030D-6E8A-4147-A177-3AD203B41FA5}">
                      <a16:colId xmlns:a16="http://schemas.microsoft.com/office/drawing/2014/main" val="1033013278"/>
                    </a:ext>
                  </a:extLst>
                </a:gridCol>
                <a:gridCol w="8535350">
                  <a:extLst>
                    <a:ext uri="{9D8B030D-6E8A-4147-A177-3AD203B41FA5}">
                      <a16:colId xmlns:a16="http://schemas.microsoft.com/office/drawing/2014/main" val="1156650347"/>
                    </a:ext>
                  </a:extLst>
                </a:gridCol>
              </a:tblGrid>
              <a:tr h="387174">
                <a:tc>
                  <a:txBody>
                    <a:bodyPr/>
                    <a:lstStyle/>
                    <a:p>
                      <a:r>
                        <a:rPr lang="en-US" dirty="0"/>
                        <a:t>Test Link</a:t>
                      </a:r>
                    </a:p>
                  </a:txBody>
                  <a:tcPr/>
                </a:tc>
                <a:tc>
                  <a:txBody>
                    <a:bodyPr/>
                    <a:lstStyle/>
                    <a:p>
                      <a:r>
                        <a:rPr lang="en-US" dirty="0"/>
                        <a:t>Description</a:t>
                      </a:r>
                    </a:p>
                  </a:txBody>
                  <a:tcPr/>
                </a:tc>
                <a:extLst>
                  <a:ext uri="{0D108BD9-81ED-4DB2-BD59-A6C34878D82A}">
                    <a16:rowId xmlns:a16="http://schemas.microsoft.com/office/drawing/2014/main" val="3739413931"/>
                  </a:ext>
                </a:extLst>
              </a:tr>
              <a:tr h="714900">
                <a:tc>
                  <a:txBody>
                    <a:bodyPr/>
                    <a:lstStyle/>
                    <a:p>
                      <a:r>
                        <a:rPr lang="en-US" b="1" dirty="0"/>
                        <a:t>Create New Test</a:t>
                      </a:r>
                    </a:p>
                  </a:txBody>
                  <a:tcPr/>
                </a:tc>
                <a:tc>
                  <a:txBody>
                    <a:bodyPr/>
                    <a:lstStyle/>
                    <a:p>
                      <a:r>
                        <a:rPr lang="en-US" dirty="0"/>
                        <a:t>Opens the test builder page where you can create a new test manually.</a:t>
                      </a:r>
                    </a:p>
                  </a:txBody>
                  <a:tcPr/>
                </a:tc>
                <a:extLst>
                  <a:ext uri="{0D108BD9-81ED-4DB2-BD59-A6C34878D82A}">
                    <a16:rowId xmlns:a16="http://schemas.microsoft.com/office/drawing/2014/main" val="3949062922"/>
                  </a:ext>
                </a:extLst>
              </a:tr>
              <a:tr h="807434">
                <a:tc>
                  <a:txBody>
                    <a:bodyPr/>
                    <a:lstStyle/>
                    <a:p>
                      <a:r>
                        <a:rPr lang="en-US" b="1" dirty="0"/>
                        <a:t>Test Generator Wizard</a:t>
                      </a:r>
                    </a:p>
                  </a:txBody>
                  <a:tcPr/>
                </a:tc>
                <a:tc>
                  <a:txBody>
                    <a:bodyPr/>
                    <a:lstStyle/>
                    <a:p>
                      <a:r>
                        <a:rPr lang="en-US" dirty="0"/>
                        <a:t>Opens the test generator wizard, which allows you to automatically generate a new test based on the standards you want it to assess.</a:t>
                      </a:r>
                    </a:p>
                  </a:txBody>
                  <a:tcPr/>
                </a:tc>
                <a:extLst>
                  <a:ext uri="{0D108BD9-81ED-4DB2-BD59-A6C34878D82A}">
                    <a16:rowId xmlns:a16="http://schemas.microsoft.com/office/drawing/2014/main" val="1370898461"/>
                  </a:ext>
                </a:extLst>
              </a:tr>
              <a:tr h="80743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1" dirty="0"/>
                        <a:t>View Tests I Created</a:t>
                      </a:r>
                    </a:p>
                    <a:p>
                      <a:endParaRPr lang="en-US" b="1"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b="0" u="none" kern="1200" dirty="0">
                          <a:solidFill>
                            <a:schemeClr val="dk1"/>
                          </a:solidFill>
                          <a:effectLst/>
                          <a:latin typeface="+mn-lt"/>
                          <a:ea typeface="+mn-ea"/>
                          <a:cs typeface="+mn-cs"/>
                        </a:rPr>
                        <a:t>Opens the Tests tab, filtered to show you only your own tests that were created or edited within the last 30 days.</a:t>
                      </a:r>
                      <a:endParaRPr lang="en-US" b="0" u="none" dirty="0"/>
                    </a:p>
                    <a:p>
                      <a:endParaRPr lang="en-US" dirty="0"/>
                    </a:p>
                  </a:txBody>
                  <a:tcPr/>
                </a:tc>
                <a:extLst>
                  <a:ext uri="{0D108BD9-81ED-4DB2-BD59-A6C34878D82A}">
                    <a16:rowId xmlns:a16="http://schemas.microsoft.com/office/drawing/2014/main" val="1747071675"/>
                  </a:ext>
                </a:extLst>
              </a:tr>
              <a:tr h="714900">
                <a:tc>
                  <a:txBody>
                    <a:bodyPr/>
                    <a:lstStyle/>
                    <a:p>
                      <a:r>
                        <a:rPr lang="en-US" b="1" dirty="0"/>
                        <a:t>Find Tests by Standard</a:t>
                      </a:r>
                    </a:p>
                  </a:txBody>
                  <a:tcPr/>
                </a:tc>
                <a:tc>
                  <a:txBody>
                    <a:bodyPr/>
                    <a:lstStyle/>
                    <a:p>
                      <a:r>
                        <a:rPr lang="en-US" dirty="0"/>
                        <a:t>Opens the Tests tab with the filter panel focused on the Standards search bar, so you can locate tests with items aligned to a specific standard. You will need to enter a standard key and click Apply in order to display the tests.</a:t>
                      </a:r>
                    </a:p>
                  </a:txBody>
                  <a:tcPr/>
                </a:tc>
                <a:extLst>
                  <a:ext uri="{0D108BD9-81ED-4DB2-BD59-A6C34878D82A}">
                    <a16:rowId xmlns:a16="http://schemas.microsoft.com/office/drawing/2014/main" val="3023960892"/>
                  </a:ext>
                </a:extLst>
              </a:tr>
            </a:tbl>
          </a:graphicData>
        </a:graphic>
      </p:graphicFrame>
      <p:sp>
        <p:nvSpPr>
          <p:cNvPr id="3" name="Slide Number Placeholder 2">
            <a:extLst>
              <a:ext uri="{FF2B5EF4-FFF2-40B4-BE49-F238E27FC236}">
                <a16:creationId xmlns:a16="http://schemas.microsoft.com/office/drawing/2014/main" id="{1F47AF76-9922-439A-AA02-B37AE0F3135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4035375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AC2FBC-6BC9-4DB3-9350-94FA4718A309}"/>
              </a:ext>
            </a:extLst>
          </p:cNvPr>
          <p:cNvSpPr>
            <a:spLocks noGrp="1"/>
          </p:cNvSpPr>
          <p:nvPr>
            <p:ph type="title"/>
          </p:nvPr>
        </p:nvSpPr>
        <p:spPr/>
        <p:txBody>
          <a:bodyPr/>
          <a:lstStyle/>
          <a:p>
            <a:r>
              <a:rPr lang="en-US" dirty="0">
                <a:latin typeface="+mn-lt"/>
              </a:rPr>
              <a:t>General Management Links</a:t>
            </a:r>
          </a:p>
        </p:txBody>
      </p:sp>
      <p:graphicFrame>
        <p:nvGraphicFramePr>
          <p:cNvPr id="6" name="Table 5">
            <a:extLst>
              <a:ext uri="{FF2B5EF4-FFF2-40B4-BE49-F238E27FC236}">
                <a16:creationId xmlns:a16="http://schemas.microsoft.com/office/drawing/2014/main" id="{8D859C1D-D62B-463F-9FE2-8906C74D435B}"/>
              </a:ext>
            </a:extLst>
          </p:cNvPr>
          <p:cNvGraphicFramePr>
            <a:graphicFrameLocks noGrp="1"/>
          </p:cNvGraphicFramePr>
          <p:nvPr>
            <p:extLst>
              <p:ext uri="{D42A27DB-BD31-4B8C-83A1-F6EECF244321}">
                <p14:modId xmlns:p14="http://schemas.microsoft.com/office/powerpoint/2010/main" val="686385041"/>
              </p:ext>
            </p:extLst>
          </p:nvPr>
        </p:nvGraphicFramePr>
        <p:xfrm>
          <a:off x="556591" y="1514324"/>
          <a:ext cx="11239168" cy="1909508"/>
        </p:xfrm>
        <a:graphic>
          <a:graphicData uri="http://schemas.openxmlformats.org/drawingml/2006/table">
            <a:tbl>
              <a:tblPr firstRow="1" bandRow="1">
                <a:tableStyleId>{5C22544A-7EE6-4342-B048-85BDC9FD1C3A}</a:tableStyleId>
              </a:tblPr>
              <a:tblGrid>
                <a:gridCol w="2703818">
                  <a:extLst>
                    <a:ext uri="{9D8B030D-6E8A-4147-A177-3AD203B41FA5}">
                      <a16:colId xmlns:a16="http://schemas.microsoft.com/office/drawing/2014/main" val="1033013278"/>
                    </a:ext>
                  </a:extLst>
                </a:gridCol>
                <a:gridCol w="8535350">
                  <a:extLst>
                    <a:ext uri="{9D8B030D-6E8A-4147-A177-3AD203B41FA5}">
                      <a16:colId xmlns:a16="http://schemas.microsoft.com/office/drawing/2014/main" val="1156650347"/>
                    </a:ext>
                  </a:extLst>
                </a:gridCol>
              </a:tblGrid>
              <a:tr h="387174">
                <a:tc>
                  <a:txBody>
                    <a:bodyPr/>
                    <a:lstStyle/>
                    <a:p>
                      <a:r>
                        <a:rPr lang="en-US" dirty="0"/>
                        <a:t>Link</a:t>
                      </a:r>
                    </a:p>
                  </a:txBody>
                  <a:tcPr/>
                </a:tc>
                <a:tc>
                  <a:txBody>
                    <a:bodyPr/>
                    <a:lstStyle/>
                    <a:p>
                      <a:r>
                        <a:rPr lang="en-US" dirty="0"/>
                        <a:t>Description</a:t>
                      </a:r>
                    </a:p>
                  </a:txBody>
                  <a:tcPr/>
                </a:tc>
                <a:extLst>
                  <a:ext uri="{0D108BD9-81ED-4DB2-BD59-A6C34878D82A}">
                    <a16:rowId xmlns:a16="http://schemas.microsoft.com/office/drawing/2014/main" val="3739413931"/>
                  </a:ext>
                </a:extLst>
              </a:tr>
              <a:tr h="714900">
                <a:tc>
                  <a:txBody>
                    <a:bodyPr/>
                    <a:lstStyle/>
                    <a:p>
                      <a:r>
                        <a:rPr lang="en-US" b="1" dirty="0"/>
                        <a:t>My Labels</a:t>
                      </a:r>
                    </a:p>
                  </a:txBody>
                  <a:tcPr/>
                </a:tc>
                <a:tc>
                  <a:txBody>
                    <a:bodyPr/>
                    <a:lstStyle/>
                    <a:p>
                      <a:r>
                        <a:rPr lang="en-US" dirty="0"/>
                        <a:t>You can create and manage labels you can use to organize your items and test.</a:t>
                      </a:r>
                    </a:p>
                  </a:txBody>
                  <a:tcPr/>
                </a:tc>
                <a:extLst>
                  <a:ext uri="{0D108BD9-81ED-4DB2-BD59-A6C34878D82A}">
                    <a16:rowId xmlns:a16="http://schemas.microsoft.com/office/drawing/2014/main" val="3949062922"/>
                  </a:ext>
                </a:extLst>
              </a:tr>
              <a:tr h="807434">
                <a:tc>
                  <a:txBody>
                    <a:bodyPr/>
                    <a:lstStyle/>
                    <a:p>
                      <a:r>
                        <a:rPr lang="en-US" b="1" dirty="0"/>
                        <a:t>My Workgroups</a:t>
                      </a:r>
                    </a:p>
                  </a:txBody>
                  <a:tcPr/>
                </a:tc>
                <a:tc>
                  <a:txBody>
                    <a:bodyPr/>
                    <a:lstStyle/>
                    <a:p>
                      <a:r>
                        <a:rPr lang="en-US" dirty="0"/>
                        <a:t>You can create and manage workgroups, which are groups of users who regularly share items and tests with each other.</a:t>
                      </a:r>
                    </a:p>
                  </a:txBody>
                  <a:tcPr/>
                </a:tc>
                <a:extLst>
                  <a:ext uri="{0D108BD9-81ED-4DB2-BD59-A6C34878D82A}">
                    <a16:rowId xmlns:a16="http://schemas.microsoft.com/office/drawing/2014/main" val="1370898461"/>
                  </a:ext>
                </a:extLst>
              </a:tr>
            </a:tbl>
          </a:graphicData>
        </a:graphic>
      </p:graphicFrame>
      <p:sp>
        <p:nvSpPr>
          <p:cNvPr id="3" name="Slide Number Placeholder 2">
            <a:extLst>
              <a:ext uri="{FF2B5EF4-FFF2-40B4-BE49-F238E27FC236}">
                <a16:creationId xmlns:a16="http://schemas.microsoft.com/office/drawing/2014/main" id="{1F47AF76-9922-439A-AA02-B37AE0F3135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1351588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1023" y="1233091"/>
            <a:ext cx="8184020" cy="2530079"/>
          </a:xfrm>
        </p:spPr>
        <p:txBody>
          <a:bodyPr>
            <a:normAutofit/>
          </a:bodyPr>
          <a:lstStyle/>
          <a:p>
            <a:r>
              <a:rPr lang="en-US" sz="4400" dirty="0">
                <a:latin typeface="+mn-lt"/>
              </a:rPr>
              <a:t>How to Use the Content Tabs to View Items, Tests, and Standards</a:t>
            </a:r>
          </a:p>
        </p:txBody>
      </p:sp>
    </p:spTree>
    <p:custDataLst>
      <p:tags r:id="rId1"/>
    </p:custDataLst>
    <p:extLst>
      <p:ext uri="{BB962C8B-B14F-4D97-AF65-F5344CB8AC3E}">
        <p14:creationId xmlns:p14="http://schemas.microsoft.com/office/powerpoint/2010/main" val="2663691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Content Tabs</a:t>
            </a:r>
          </a:p>
        </p:txBody>
      </p:sp>
      <p:grpSp>
        <p:nvGrpSpPr>
          <p:cNvPr id="6" name="Group 5" descr="Image of the Authoring dashboard.">
            <a:extLst>
              <a:ext uri="{FF2B5EF4-FFF2-40B4-BE49-F238E27FC236}">
                <a16:creationId xmlns:a16="http://schemas.microsoft.com/office/drawing/2014/main" id="{D7F43626-1E98-0C74-C90F-DCAC30320C30}"/>
              </a:ext>
            </a:extLst>
          </p:cNvPr>
          <p:cNvGrpSpPr/>
          <p:nvPr/>
        </p:nvGrpSpPr>
        <p:grpSpPr>
          <a:xfrm>
            <a:off x="312821" y="806116"/>
            <a:ext cx="11635338" cy="5484900"/>
            <a:chOff x="312821" y="806116"/>
            <a:chExt cx="11635338" cy="5484900"/>
          </a:xfrm>
        </p:grpSpPr>
        <p:cxnSp>
          <p:nvCxnSpPr>
            <p:cNvPr id="26" name="Straight Connector 25">
              <a:extLst>
                <a:ext uri="{FF2B5EF4-FFF2-40B4-BE49-F238E27FC236}">
                  <a16:creationId xmlns:a16="http://schemas.microsoft.com/office/drawing/2014/main" id="{A39A5F60-08D7-E125-006B-52F4469EF17B}"/>
                </a:ext>
              </a:extLst>
            </p:cNvPr>
            <p:cNvCxnSpPr>
              <a:cxnSpLocks/>
            </p:cNvCxnSpPr>
            <p:nvPr/>
          </p:nvCxnSpPr>
          <p:spPr>
            <a:xfrm flipH="1">
              <a:off x="312821" y="806116"/>
              <a:ext cx="1152464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5D3BA186-827E-A0FA-49C4-46D7DAF168E5}"/>
                </a:ext>
              </a:extLst>
            </p:cNvPr>
            <p:cNvPicPr>
              <a:picLocks noChangeAspect="1"/>
            </p:cNvPicPr>
            <p:nvPr/>
          </p:nvPicPr>
          <p:blipFill>
            <a:blip r:embed="rId4"/>
            <a:stretch>
              <a:fillRect/>
            </a:stretch>
          </p:blipFill>
          <p:spPr>
            <a:xfrm>
              <a:off x="530634" y="2162551"/>
              <a:ext cx="1625641" cy="3693033"/>
            </a:xfrm>
            <a:prstGeom prst="rect">
              <a:avLst/>
            </a:prstGeom>
            <a:ln w="12700">
              <a:solidFill>
                <a:schemeClr val="bg1">
                  <a:lumMod val="75000"/>
                </a:schemeClr>
              </a:solidFill>
            </a:ln>
          </p:spPr>
        </p:pic>
        <p:pic>
          <p:nvPicPr>
            <p:cNvPr id="15" name="Picture 14">
              <a:extLst>
                <a:ext uri="{FF2B5EF4-FFF2-40B4-BE49-F238E27FC236}">
                  <a16:creationId xmlns:a16="http://schemas.microsoft.com/office/drawing/2014/main" id="{3BA2FEC7-EBA6-3747-B3C4-6EAC7087214A}"/>
                </a:ext>
              </a:extLst>
            </p:cNvPr>
            <p:cNvPicPr>
              <a:picLocks noChangeAspect="1"/>
            </p:cNvPicPr>
            <p:nvPr/>
          </p:nvPicPr>
          <p:blipFill>
            <a:blip r:embed="rId5"/>
            <a:stretch>
              <a:fillRect/>
            </a:stretch>
          </p:blipFill>
          <p:spPr>
            <a:xfrm>
              <a:off x="2372126" y="2173606"/>
              <a:ext cx="1762584" cy="3693032"/>
            </a:xfrm>
            <a:prstGeom prst="rect">
              <a:avLst/>
            </a:prstGeom>
            <a:ln w="12700">
              <a:solidFill>
                <a:schemeClr val="bg1">
                  <a:lumMod val="75000"/>
                </a:schemeClr>
              </a:solidFill>
            </a:ln>
          </p:spPr>
        </p:pic>
        <p:pic>
          <p:nvPicPr>
            <p:cNvPr id="17" name="Picture 16">
              <a:extLst>
                <a:ext uri="{FF2B5EF4-FFF2-40B4-BE49-F238E27FC236}">
                  <a16:creationId xmlns:a16="http://schemas.microsoft.com/office/drawing/2014/main" id="{E2989176-07E7-D593-36A5-402F67446EA8}"/>
                </a:ext>
              </a:extLst>
            </p:cNvPr>
            <p:cNvPicPr>
              <a:picLocks noChangeAspect="1"/>
            </p:cNvPicPr>
            <p:nvPr/>
          </p:nvPicPr>
          <p:blipFill rotWithShape="1">
            <a:blip r:embed="rId6"/>
            <a:srcRect t="4086"/>
            <a:stretch/>
          </p:blipFill>
          <p:spPr>
            <a:xfrm>
              <a:off x="4615613" y="4179090"/>
              <a:ext cx="6855421" cy="770020"/>
            </a:xfrm>
            <a:prstGeom prst="rect">
              <a:avLst/>
            </a:prstGeom>
            <a:ln w="12700">
              <a:solidFill>
                <a:schemeClr val="bg1">
                  <a:lumMod val="75000"/>
                </a:schemeClr>
              </a:solidFill>
            </a:ln>
          </p:spPr>
        </p:pic>
        <p:cxnSp>
          <p:nvCxnSpPr>
            <p:cNvPr id="19" name="Straight Connector 18">
              <a:extLst>
                <a:ext uri="{FF2B5EF4-FFF2-40B4-BE49-F238E27FC236}">
                  <a16:creationId xmlns:a16="http://schemas.microsoft.com/office/drawing/2014/main" id="{6CCDADED-1F04-B28F-F26A-90941A85ACCF}"/>
                </a:ext>
              </a:extLst>
            </p:cNvPr>
            <p:cNvCxnSpPr>
              <a:cxnSpLocks/>
            </p:cNvCxnSpPr>
            <p:nvPr/>
          </p:nvCxnSpPr>
          <p:spPr>
            <a:xfrm>
              <a:off x="312821" y="806116"/>
              <a:ext cx="0" cy="52898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6B7A4AF-0A1B-2C9D-6906-79D3D497F376}"/>
                </a:ext>
              </a:extLst>
            </p:cNvPr>
            <p:cNvCxnSpPr>
              <a:cxnSpLocks/>
            </p:cNvCxnSpPr>
            <p:nvPr/>
          </p:nvCxnSpPr>
          <p:spPr>
            <a:xfrm flipH="1">
              <a:off x="312821" y="6096000"/>
              <a:ext cx="1148293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C6753A3-91DD-33D4-E503-DA4787DED3B7}"/>
                </a:ext>
              </a:extLst>
            </p:cNvPr>
            <p:cNvCxnSpPr>
              <a:cxnSpLocks/>
            </p:cNvCxnSpPr>
            <p:nvPr/>
          </p:nvCxnSpPr>
          <p:spPr>
            <a:xfrm flipH="1">
              <a:off x="11803780" y="806116"/>
              <a:ext cx="33689" cy="52898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D716B9-ABA4-DF21-CB1C-AD5C77FF8521}"/>
                </a:ext>
              </a:extLst>
            </p:cNvPr>
            <p:cNvCxnSpPr>
              <a:cxnSpLocks/>
            </p:cNvCxnSpPr>
            <p:nvPr/>
          </p:nvCxnSpPr>
          <p:spPr>
            <a:xfrm flipH="1">
              <a:off x="465221" y="6248400"/>
              <a:ext cx="1148293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9" name="Graphic 28" descr="Cursor with solid fill">
              <a:extLst>
                <a:ext uri="{FF2B5EF4-FFF2-40B4-BE49-F238E27FC236}">
                  <a16:creationId xmlns:a16="http://schemas.microsoft.com/office/drawing/2014/main" id="{42D85B51-9939-95C3-0DAC-1A63ADA444C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79524" y="5607447"/>
              <a:ext cx="679165" cy="679165"/>
            </a:xfrm>
            <a:prstGeom prst="rect">
              <a:avLst/>
            </a:prstGeom>
          </p:spPr>
        </p:pic>
        <p:pic>
          <p:nvPicPr>
            <p:cNvPr id="30" name="Graphic 29" descr="Cursor with solid fill">
              <a:extLst>
                <a:ext uri="{FF2B5EF4-FFF2-40B4-BE49-F238E27FC236}">
                  <a16:creationId xmlns:a16="http://schemas.microsoft.com/office/drawing/2014/main" id="{FB863AE3-5973-B9F2-9B45-F39F759776C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92902" y="5611851"/>
              <a:ext cx="679165" cy="679165"/>
            </a:xfrm>
            <a:prstGeom prst="rect">
              <a:avLst/>
            </a:prstGeom>
          </p:spPr>
        </p:pic>
        <p:pic>
          <p:nvPicPr>
            <p:cNvPr id="5" name="Picture 4">
              <a:extLst>
                <a:ext uri="{FF2B5EF4-FFF2-40B4-BE49-F238E27FC236}">
                  <a16:creationId xmlns:a16="http://schemas.microsoft.com/office/drawing/2014/main" id="{57305CEC-1C8A-479E-2F2E-1FBFB3980523}"/>
                </a:ext>
              </a:extLst>
            </p:cNvPr>
            <p:cNvPicPr>
              <a:picLocks noChangeAspect="1"/>
            </p:cNvPicPr>
            <p:nvPr/>
          </p:nvPicPr>
          <p:blipFill>
            <a:blip r:embed="rId9"/>
            <a:stretch>
              <a:fillRect/>
            </a:stretch>
          </p:blipFill>
          <p:spPr>
            <a:xfrm>
              <a:off x="426230" y="1598570"/>
              <a:ext cx="1405728" cy="341473"/>
            </a:xfrm>
            <a:prstGeom prst="rect">
              <a:avLst/>
            </a:prstGeom>
          </p:spPr>
        </p:pic>
      </p:grpSp>
      <p:pic>
        <p:nvPicPr>
          <p:cNvPr id="32" name="Picture 31" descr="Image of the dashboard.">
            <a:extLst>
              <a:ext uri="{FF2B5EF4-FFF2-40B4-BE49-F238E27FC236}">
                <a16:creationId xmlns:a16="http://schemas.microsoft.com/office/drawing/2014/main" id="{6C579A1D-3869-29B4-B883-84A670C2B84B}"/>
              </a:ext>
            </a:extLst>
          </p:cNvPr>
          <p:cNvPicPr>
            <a:picLocks noChangeAspect="1"/>
          </p:cNvPicPr>
          <p:nvPr/>
        </p:nvPicPr>
        <p:blipFill>
          <a:blip r:embed="rId10"/>
          <a:stretch>
            <a:fillRect/>
          </a:stretch>
        </p:blipFill>
        <p:spPr>
          <a:xfrm>
            <a:off x="376889" y="-860635"/>
            <a:ext cx="11439623" cy="4717304"/>
          </a:xfrm>
          <a:prstGeom prst="rect">
            <a:avLst/>
          </a:prstGeom>
        </p:spPr>
      </p:pic>
      <p:sp>
        <p:nvSpPr>
          <p:cNvPr id="3" name="Slide Number Placeholder 2">
            <a:extLst>
              <a:ext uri="{FF2B5EF4-FFF2-40B4-BE49-F238E27FC236}">
                <a16:creationId xmlns:a16="http://schemas.microsoft.com/office/drawing/2014/main" id="{639E29FF-1363-414B-98D3-1AE08FCC3D42}"/>
              </a:ext>
            </a:extLst>
          </p:cNvPr>
          <p:cNvSpPr>
            <a:spLocks noGrp="1"/>
          </p:cNvSpPr>
          <p:nvPr>
            <p:ph type="sldNum" sz="quarter" idx="17"/>
          </p:nvPr>
        </p:nvSpPr>
        <p:spPr/>
        <p:txBody>
          <a:bodyPr/>
          <a:lstStyle/>
          <a:p>
            <a:fld id="{58AE716E-68DD-2249-A7FA-8AEF0B14DF81}" type="slidenum">
              <a:rPr lang="en-US" smtClean="0"/>
              <a:pPr/>
              <a:t>13</a:t>
            </a:fld>
            <a:endParaRPr lang="en-US" dirty="0"/>
          </a:p>
        </p:txBody>
      </p:sp>
    </p:spTree>
    <p:custDataLst>
      <p:tags r:id="rId1"/>
    </p:custDataLst>
    <p:extLst>
      <p:ext uri="{BB962C8B-B14F-4D97-AF65-F5344CB8AC3E}">
        <p14:creationId xmlns:p14="http://schemas.microsoft.com/office/powerpoint/2010/main" val="1792558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Items Content Table</a:t>
            </a:r>
          </a:p>
        </p:txBody>
      </p:sp>
      <p:grpSp>
        <p:nvGrpSpPr>
          <p:cNvPr id="35" name="Group 34" descr="Image of the Items results table.">
            <a:extLst>
              <a:ext uri="{FF2B5EF4-FFF2-40B4-BE49-F238E27FC236}">
                <a16:creationId xmlns:a16="http://schemas.microsoft.com/office/drawing/2014/main" id="{7C5E2589-55EC-6677-44F3-A9DD580F1261}"/>
              </a:ext>
            </a:extLst>
          </p:cNvPr>
          <p:cNvGrpSpPr/>
          <p:nvPr/>
        </p:nvGrpSpPr>
        <p:grpSpPr>
          <a:xfrm>
            <a:off x="791645" y="777341"/>
            <a:ext cx="10650820" cy="5323983"/>
            <a:chOff x="791645" y="777341"/>
            <a:chExt cx="10650820" cy="5323983"/>
          </a:xfrm>
        </p:grpSpPr>
        <p:grpSp>
          <p:nvGrpSpPr>
            <p:cNvPr id="15" name="Group 14">
              <a:extLst>
                <a:ext uri="{FF2B5EF4-FFF2-40B4-BE49-F238E27FC236}">
                  <a16:creationId xmlns:a16="http://schemas.microsoft.com/office/drawing/2014/main" id="{EB0D32B2-1D6C-49EB-5FFB-4C15154C8F50}"/>
                </a:ext>
              </a:extLst>
            </p:cNvPr>
            <p:cNvGrpSpPr/>
            <p:nvPr/>
          </p:nvGrpSpPr>
          <p:grpSpPr>
            <a:xfrm>
              <a:off x="797662" y="818672"/>
              <a:ext cx="10596675" cy="5220656"/>
              <a:chOff x="797662" y="818672"/>
              <a:chExt cx="10596675" cy="5220656"/>
            </a:xfrm>
          </p:grpSpPr>
          <p:grpSp>
            <p:nvGrpSpPr>
              <p:cNvPr id="11" name="Group 10">
                <a:extLst>
                  <a:ext uri="{FF2B5EF4-FFF2-40B4-BE49-F238E27FC236}">
                    <a16:creationId xmlns:a16="http://schemas.microsoft.com/office/drawing/2014/main" id="{2157391C-DBDD-041E-AC85-A7847642ED0B}"/>
                  </a:ext>
                </a:extLst>
              </p:cNvPr>
              <p:cNvGrpSpPr/>
              <p:nvPr/>
            </p:nvGrpSpPr>
            <p:grpSpPr>
              <a:xfrm>
                <a:off x="797662" y="818672"/>
                <a:ext cx="10596675" cy="5220656"/>
                <a:chOff x="797662" y="818672"/>
                <a:chExt cx="10596675" cy="5220656"/>
              </a:xfrm>
            </p:grpSpPr>
            <p:pic>
              <p:nvPicPr>
                <p:cNvPr id="5" name="Picture 4">
                  <a:extLst>
                    <a:ext uri="{FF2B5EF4-FFF2-40B4-BE49-F238E27FC236}">
                      <a16:creationId xmlns:a16="http://schemas.microsoft.com/office/drawing/2014/main" id="{BB4595AE-0D7D-8141-4A88-915097EB2175}"/>
                    </a:ext>
                  </a:extLst>
                </p:cNvPr>
                <p:cNvPicPr>
                  <a:picLocks noChangeAspect="1"/>
                </p:cNvPicPr>
                <p:nvPr/>
              </p:nvPicPr>
              <p:blipFill rotWithShape="1">
                <a:blip r:embed="rId4"/>
                <a:srcRect b="933"/>
                <a:stretch/>
              </p:blipFill>
              <p:spPr>
                <a:xfrm>
                  <a:off x="797662" y="818672"/>
                  <a:ext cx="10596675" cy="4249125"/>
                </a:xfrm>
                <a:prstGeom prst="rect">
                  <a:avLst/>
                </a:prstGeom>
                <a:ln w="12700">
                  <a:noFill/>
                </a:ln>
              </p:spPr>
            </p:pic>
            <p:sp>
              <p:nvSpPr>
                <p:cNvPr id="6" name="Arrow: Left 5">
                  <a:extLst>
                    <a:ext uri="{FF2B5EF4-FFF2-40B4-BE49-F238E27FC236}">
                      <a16:creationId xmlns:a16="http://schemas.microsoft.com/office/drawing/2014/main" id="{0DC32DA5-587C-8728-EBEA-913598D8F8D0}"/>
                    </a:ext>
                  </a:extLst>
                </p:cNvPr>
                <p:cNvSpPr/>
                <p:nvPr/>
              </p:nvSpPr>
              <p:spPr>
                <a:xfrm>
                  <a:off x="7700211" y="1317536"/>
                  <a:ext cx="1515979" cy="445168"/>
                </a:xfrm>
                <a:prstGeom prst="leftArrow">
                  <a:avLst/>
                </a:prstGeom>
                <a:solidFill>
                  <a:srgbClr val="C051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2"/>
                      </a:solidFill>
                    </a:rPr>
                    <a:t> </a:t>
                  </a:r>
                  <a:r>
                    <a:rPr lang="en-US" sz="1400" dirty="0">
                      <a:solidFill>
                        <a:schemeClr val="bg1"/>
                      </a:solidFill>
                    </a:rPr>
                    <a:t>Items Toolbar</a:t>
                  </a:r>
                </a:p>
              </p:txBody>
            </p:sp>
            <p:pic>
              <p:nvPicPr>
                <p:cNvPr id="8" name="Picture 7">
                  <a:extLst>
                    <a:ext uri="{FF2B5EF4-FFF2-40B4-BE49-F238E27FC236}">
                      <a16:creationId xmlns:a16="http://schemas.microsoft.com/office/drawing/2014/main" id="{7902F4A3-AE39-1F7C-B70B-CD9718197AAC}"/>
                    </a:ext>
                  </a:extLst>
                </p:cNvPr>
                <p:cNvPicPr>
                  <a:picLocks noChangeAspect="1"/>
                </p:cNvPicPr>
                <p:nvPr/>
              </p:nvPicPr>
              <p:blipFill>
                <a:blip r:embed="rId5"/>
                <a:stretch>
                  <a:fillRect/>
                </a:stretch>
              </p:blipFill>
              <p:spPr>
                <a:xfrm>
                  <a:off x="1940530" y="5067797"/>
                  <a:ext cx="4350937" cy="971531"/>
                </a:xfrm>
                <a:prstGeom prst="rect">
                  <a:avLst/>
                </a:prstGeom>
              </p:spPr>
            </p:pic>
            <p:sp>
              <p:nvSpPr>
                <p:cNvPr id="9" name="Rectangle 8">
                  <a:extLst>
                    <a:ext uri="{FF2B5EF4-FFF2-40B4-BE49-F238E27FC236}">
                      <a16:creationId xmlns:a16="http://schemas.microsoft.com/office/drawing/2014/main" id="{4C21EAFD-9002-4DC2-1145-FEE8B81A869C}"/>
                    </a:ext>
                  </a:extLst>
                </p:cNvPr>
                <p:cNvSpPr/>
                <p:nvPr/>
              </p:nvSpPr>
              <p:spPr>
                <a:xfrm>
                  <a:off x="797662" y="5067797"/>
                  <a:ext cx="1142868" cy="971531"/>
                </a:xfrm>
                <a:prstGeom prst="rect">
                  <a:avLst/>
                </a:prstGeom>
                <a:solidFill>
                  <a:srgbClr val="F9FA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0" name="Rectangle 9">
                  <a:extLst>
                    <a:ext uri="{FF2B5EF4-FFF2-40B4-BE49-F238E27FC236}">
                      <a16:creationId xmlns:a16="http://schemas.microsoft.com/office/drawing/2014/main" id="{E8D71768-99BC-EE45-55B6-0B30D7FA18A9}"/>
                    </a:ext>
                  </a:extLst>
                </p:cNvPr>
                <p:cNvSpPr/>
                <p:nvPr/>
              </p:nvSpPr>
              <p:spPr>
                <a:xfrm>
                  <a:off x="6291466" y="5067797"/>
                  <a:ext cx="5102871" cy="971531"/>
                </a:xfrm>
                <a:prstGeom prst="rect">
                  <a:avLst/>
                </a:prstGeom>
                <a:solidFill>
                  <a:srgbClr val="F9FA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pic>
            <p:nvPicPr>
              <p:cNvPr id="13" name="Picture 12">
                <a:extLst>
                  <a:ext uri="{FF2B5EF4-FFF2-40B4-BE49-F238E27FC236}">
                    <a16:creationId xmlns:a16="http://schemas.microsoft.com/office/drawing/2014/main" id="{81FA2F83-3515-71E0-3463-4760CA949445}"/>
                  </a:ext>
                </a:extLst>
              </p:cNvPr>
              <p:cNvPicPr>
                <a:picLocks noChangeAspect="1"/>
              </p:cNvPicPr>
              <p:nvPr/>
            </p:nvPicPr>
            <p:blipFill>
              <a:blip r:embed="rId6"/>
              <a:stretch>
                <a:fillRect/>
              </a:stretch>
            </p:blipFill>
            <p:spPr>
              <a:xfrm>
                <a:off x="3704625" y="4610936"/>
                <a:ext cx="301891" cy="221798"/>
              </a:xfrm>
              <a:prstGeom prst="rect">
                <a:avLst/>
              </a:prstGeom>
            </p:spPr>
          </p:pic>
          <p:pic>
            <p:nvPicPr>
              <p:cNvPr id="14" name="Graphic 13" descr="Cursor with solid fill">
                <a:extLst>
                  <a:ext uri="{FF2B5EF4-FFF2-40B4-BE49-F238E27FC236}">
                    <a16:creationId xmlns:a16="http://schemas.microsoft.com/office/drawing/2014/main" id="{73577A4B-FE32-2CEC-61B9-37310167584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55570" y="4663292"/>
                <a:ext cx="573947" cy="573947"/>
              </a:xfrm>
              <a:prstGeom prst="rect">
                <a:avLst/>
              </a:prstGeom>
            </p:spPr>
          </p:pic>
        </p:grpSp>
        <p:cxnSp>
          <p:nvCxnSpPr>
            <p:cNvPr id="19" name="Straight Connector 18">
              <a:extLst>
                <a:ext uri="{FF2B5EF4-FFF2-40B4-BE49-F238E27FC236}">
                  <a16:creationId xmlns:a16="http://schemas.microsoft.com/office/drawing/2014/main" id="{5FA5C19A-9873-E663-3B6D-B5CA2F69AE1C}"/>
                </a:ext>
              </a:extLst>
            </p:cNvPr>
            <p:cNvCxnSpPr>
              <a:cxnSpLocks/>
            </p:cNvCxnSpPr>
            <p:nvPr/>
          </p:nvCxnSpPr>
          <p:spPr>
            <a:xfrm>
              <a:off x="797662" y="818672"/>
              <a:ext cx="0" cy="528265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93E4140-7367-D941-0688-37C819D6CD0A}"/>
                </a:ext>
              </a:extLst>
            </p:cNvPr>
            <p:cNvCxnSpPr>
              <a:cxnSpLocks/>
            </p:cNvCxnSpPr>
            <p:nvPr/>
          </p:nvCxnSpPr>
          <p:spPr>
            <a:xfrm flipH="1">
              <a:off x="11382305" y="777341"/>
              <a:ext cx="60127" cy="526198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9924ACE-566B-4B76-CECD-E416184A9BBA}"/>
                </a:ext>
              </a:extLst>
            </p:cNvPr>
            <p:cNvCxnSpPr>
              <a:cxnSpLocks/>
            </p:cNvCxnSpPr>
            <p:nvPr/>
          </p:nvCxnSpPr>
          <p:spPr>
            <a:xfrm flipH="1">
              <a:off x="791645" y="6039328"/>
              <a:ext cx="10602692" cy="61996"/>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BCFD5FF-0E48-F506-EBDE-8FC6558C0EE3}"/>
                </a:ext>
              </a:extLst>
            </p:cNvPr>
            <p:cNvCxnSpPr>
              <a:cxnSpLocks/>
            </p:cNvCxnSpPr>
            <p:nvPr/>
          </p:nvCxnSpPr>
          <p:spPr>
            <a:xfrm flipH="1">
              <a:off x="797661" y="777341"/>
              <a:ext cx="10644804" cy="4133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5F841A80-0CA6-B749-BEA7-9374634BDB9D}"/>
              </a:ext>
            </a:extLst>
          </p:cNvPr>
          <p:cNvSpPr>
            <a:spLocks noGrp="1"/>
          </p:cNvSpPr>
          <p:nvPr>
            <p:ph type="sldNum" sz="quarter" idx="17"/>
          </p:nvPr>
        </p:nvSpPr>
        <p:spPr/>
        <p:txBody>
          <a:bodyPr/>
          <a:lstStyle/>
          <a:p>
            <a:fld id="{58AE716E-68DD-2249-A7FA-8AEF0B14DF81}" type="slidenum">
              <a:rPr lang="en-US" smtClean="0"/>
              <a:pPr/>
              <a:t>14</a:t>
            </a:fld>
            <a:endParaRPr lang="en-US" dirty="0"/>
          </a:p>
        </p:txBody>
      </p:sp>
    </p:spTree>
    <p:custDataLst>
      <p:tags r:id="rId1"/>
    </p:custDataLst>
    <p:extLst>
      <p:ext uri="{BB962C8B-B14F-4D97-AF65-F5344CB8AC3E}">
        <p14:creationId xmlns:p14="http://schemas.microsoft.com/office/powerpoint/2010/main" val="733301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9E365116-3C1F-B35C-9BD5-EC6ABEC993DE}"/>
              </a:ext>
            </a:extLst>
          </p:cNvPr>
          <p:cNvSpPr>
            <a:spLocks noGrp="1"/>
          </p:cNvSpPr>
          <p:nvPr>
            <p:ph type="title"/>
          </p:nvPr>
        </p:nvSpPr>
        <p:spPr>
          <a:xfrm>
            <a:off x="426230" y="65597"/>
            <a:ext cx="11369529" cy="518012"/>
          </a:xfrm>
        </p:spPr>
        <p:txBody>
          <a:bodyPr/>
          <a:lstStyle/>
          <a:p>
            <a:r>
              <a:rPr lang="en-US" dirty="0">
                <a:latin typeface="+mn-lt"/>
              </a:rPr>
              <a:t>Tests Content Table</a:t>
            </a:r>
          </a:p>
        </p:txBody>
      </p:sp>
      <p:grpSp>
        <p:nvGrpSpPr>
          <p:cNvPr id="2" name="Group 1" descr="Dashboard with focus on dotted context menu.">
            <a:extLst>
              <a:ext uri="{FF2B5EF4-FFF2-40B4-BE49-F238E27FC236}">
                <a16:creationId xmlns:a16="http://schemas.microsoft.com/office/drawing/2014/main" id="{F5887CD6-82C8-F191-2F46-416AAD8D207B}"/>
              </a:ext>
            </a:extLst>
          </p:cNvPr>
          <p:cNvGrpSpPr/>
          <p:nvPr/>
        </p:nvGrpSpPr>
        <p:grpSpPr>
          <a:xfrm>
            <a:off x="802664" y="843355"/>
            <a:ext cx="10820754" cy="5371542"/>
            <a:chOff x="802664" y="843355"/>
            <a:chExt cx="10820754" cy="5371542"/>
          </a:xfrm>
        </p:grpSpPr>
        <p:pic>
          <p:nvPicPr>
            <p:cNvPr id="3" name="Picture 2" descr="Image of the Tests results table.">
              <a:extLst>
                <a:ext uri="{FF2B5EF4-FFF2-40B4-BE49-F238E27FC236}">
                  <a16:creationId xmlns:a16="http://schemas.microsoft.com/office/drawing/2014/main" id="{F909BE8C-DE96-10EE-9B94-0CEC087CAFAE}"/>
                </a:ext>
              </a:extLst>
            </p:cNvPr>
            <p:cNvPicPr>
              <a:picLocks noChangeAspect="1"/>
            </p:cNvPicPr>
            <p:nvPr/>
          </p:nvPicPr>
          <p:blipFill>
            <a:blip r:embed="rId4"/>
            <a:stretch>
              <a:fillRect/>
            </a:stretch>
          </p:blipFill>
          <p:spPr>
            <a:xfrm>
              <a:off x="802664" y="843355"/>
              <a:ext cx="10820754" cy="4655996"/>
            </a:xfrm>
            <a:prstGeom prst="rect">
              <a:avLst/>
            </a:prstGeom>
            <a:ln w="12700">
              <a:solidFill>
                <a:schemeClr val="bg1">
                  <a:lumMod val="75000"/>
                </a:schemeClr>
              </a:solidFill>
            </a:ln>
          </p:spPr>
        </p:pic>
        <p:grpSp>
          <p:nvGrpSpPr>
            <p:cNvPr id="5" name="Group 4" descr="Test details as they display on the Tests results table.">
              <a:extLst>
                <a:ext uri="{FF2B5EF4-FFF2-40B4-BE49-F238E27FC236}">
                  <a16:creationId xmlns:a16="http://schemas.microsoft.com/office/drawing/2014/main" id="{D5120A58-0E7E-28ED-9019-B3C5E760D832}"/>
                </a:ext>
              </a:extLst>
            </p:cNvPr>
            <p:cNvGrpSpPr/>
            <p:nvPr/>
          </p:nvGrpSpPr>
          <p:grpSpPr>
            <a:xfrm>
              <a:off x="1348224" y="1272307"/>
              <a:ext cx="5428357" cy="4942590"/>
              <a:chOff x="1348224" y="1272307"/>
              <a:chExt cx="5428357" cy="4942590"/>
            </a:xfrm>
          </p:grpSpPr>
          <p:pic>
            <p:nvPicPr>
              <p:cNvPr id="9" name="Picture 8">
                <a:extLst>
                  <a:ext uri="{FF2B5EF4-FFF2-40B4-BE49-F238E27FC236}">
                    <a16:creationId xmlns:a16="http://schemas.microsoft.com/office/drawing/2014/main" id="{9AC1A18D-1DA6-7FAB-44E6-33E2E0FC43C7}"/>
                  </a:ext>
                </a:extLst>
              </p:cNvPr>
              <p:cNvPicPr>
                <a:picLocks noChangeAspect="1"/>
              </p:cNvPicPr>
              <p:nvPr/>
            </p:nvPicPr>
            <p:blipFill>
              <a:blip r:embed="rId5"/>
              <a:stretch>
                <a:fillRect/>
              </a:stretch>
            </p:blipFill>
            <p:spPr>
              <a:xfrm>
                <a:off x="1835524" y="4838258"/>
                <a:ext cx="1264413" cy="1376639"/>
              </a:xfrm>
              <a:prstGeom prst="rect">
                <a:avLst/>
              </a:prstGeom>
              <a:ln w="38100">
                <a:solidFill>
                  <a:srgbClr val="C05100"/>
                </a:solidFill>
              </a:ln>
            </p:spPr>
          </p:pic>
          <p:pic>
            <p:nvPicPr>
              <p:cNvPr id="10" name="Graphic 9" descr="Cursor with solid fill">
                <a:extLst>
                  <a:ext uri="{FF2B5EF4-FFF2-40B4-BE49-F238E27FC236}">
                    <a16:creationId xmlns:a16="http://schemas.microsoft.com/office/drawing/2014/main" id="{63793C5B-2924-94CB-6DA8-B88C8E60737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48224" y="4551285"/>
                <a:ext cx="573947" cy="573947"/>
              </a:xfrm>
              <a:prstGeom prst="rect">
                <a:avLst/>
              </a:prstGeom>
            </p:spPr>
          </p:pic>
          <p:pic>
            <p:nvPicPr>
              <p:cNvPr id="4" name="Picture 3">
                <a:extLst>
                  <a:ext uri="{FF2B5EF4-FFF2-40B4-BE49-F238E27FC236}">
                    <a16:creationId xmlns:a16="http://schemas.microsoft.com/office/drawing/2014/main" id="{E5703D66-E084-2E71-DCBB-D03B7D5E9ADF}"/>
                  </a:ext>
                </a:extLst>
              </p:cNvPr>
              <p:cNvPicPr>
                <a:picLocks noChangeAspect="1"/>
              </p:cNvPicPr>
              <p:nvPr/>
            </p:nvPicPr>
            <p:blipFill>
              <a:blip r:embed="rId8"/>
              <a:stretch>
                <a:fillRect/>
              </a:stretch>
            </p:blipFill>
            <p:spPr>
              <a:xfrm>
                <a:off x="2230703" y="1272307"/>
                <a:ext cx="4545878" cy="322996"/>
              </a:xfrm>
              <a:prstGeom prst="rect">
                <a:avLst/>
              </a:prstGeom>
            </p:spPr>
          </p:pic>
        </p:grpSp>
      </p:grpSp>
      <p:sp>
        <p:nvSpPr>
          <p:cNvPr id="6" name="Slide Number Placeholder 5">
            <a:extLst>
              <a:ext uri="{FF2B5EF4-FFF2-40B4-BE49-F238E27FC236}">
                <a16:creationId xmlns:a16="http://schemas.microsoft.com/office/drawing/2014/main" id="{3C1B5549-9D6A-CA4C-83F5-9E472D2A8D9A}"/>
              </a:ext>
            </a:extLst>
          </p:cNvPr>
          <p:cNvSpPr>
            <a:spLocks noGrp="1"/>
          </p:cNvSpPr>
          <p:nvPr>
            <p:ph type="sldNum" sz="quarter" idx="17"/>
          </p:nvPr>
        </p:nvSpPr>
        <p:spPr/>
        <p:txBody>
          <a:bodyPr/>
          <a:lstStyle/>
          <a:p>
            <a:fld id="{58AE716E-68DD-2249-A7FA-8AEF0B14DF81}" type="slidenum">
              <a:rPr lang="en-US" smtClean="0"/>
              <a:pPr/>
              <a:t>15</a:t>
            </a:fld>
            <a:endParaRPr lang="en-US" dirty="0"/>
          </a:p>
        </p:txBody>
      </p:sp>
    </p:spTree>
    <p:custDataLst>
      <p:tags r:id="rId1"/>
    </p:custDataLst>
    <p:extLst>
      <p:ext uri="{BB962C8B-B14F-4D97-AF65-F5344CB8AC3E}">
        <p14:creationId xmlns:p14="http://schemas.microsoft.com/office/powerpoint/2010/main" val="2940237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dirty="0">
                <a:latin typeface="+mn-lt"/>
              </a:rPr>
              <a:t>Standards Panel</a:t>
            </a:r>
          </a:p>
        </p:txBody>
      </p:sp>
      <p:grpSp>
        <p:nvGrpSpPr>
          <p:cNvPr id="2" name="Group 1" descr="Standards tree showing four subjects.">
            <a:extLst>
              <a:ext uri="{FF2B5EF4-FFF2-40B4-BE49-F238E27FC236}">
                <a16:creationId xmlns:a16="http://schemas.microsoft.com/office/drawing/2014/main" id="{87AED7FD-8DC1-1EBB-C672-44D8A629CD61}"/>
              </a:ext>
            </a:extLst>
          </p:cNvPr>
          <p:cNvGrpSpPr/>
          <p:nvPr/>
        </p:nvGrpSpPr>
        <p:grpSpPr>
          <a:xfrm>
            <a:off x="1268176" y="1032801"/>
            <a:ext cx="5777764" cy="3825688"/>
            <a:chOff x="1268176" y="1032801"/>
            <a:chExt cx="5777764" cy="3825688"/>
          </a:xfrm>
        </p:grpSpPr>
        <p:pic>
          <p:nvPicPr>
            <p:cNvPr id="23" name="Picture 22" descr="The standards tree showing four subjects.">
              <a:extLst>
                <a:ext uri="{FF2B5EF4-FFF2-40B4-BE49-F238E27FC236}">
                  <a16:creationId xmlns:a16="http://schemas.microsoft.com/office/drawing/2014/main" id="{0E7AE83E-D30D-C064-B08B-5E3B470432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176" y="1032801"/>
              <a:ext cx="5433414" cy="3825688"/>
            </a:xfrm>
            <a:prstGeom prst="rect">
              <a:avLst/>
            </a:prstGeom>
            <a:ln w="12700">
              <a:solidFill>
                <a:schemeClr val="bg1">
                  <a:lumMod val="75000"/>
                </a:schemeClr>
              </a:solidFill>
            </a:ln>
          </p:spPr>
        </p:pic>
        <p:pic>
          <p:nvPicPr>
            <p:cNvPr id="26" name="Picture 25" descr="The standards tree.">
              <a:extLst>
                <a:ext uri="{FF2B5EF4-FFF2-40B4-BE49-F238E27FC236}">
                  <a16:creationId xmlns:a16="http://schemas.microsoft.com/office/drawing/2014/main" id="{D5FA4109-BBEE-E0D9-9503-DB2AC2A53D94}"/>
                </a:ext>
              </a:extLst>
            </p:cNvPr>
            <p:cNvPicPr>
              <a:picLocks noChangeAspect="1"/>
            </p:cNvPicPr>
            <p:nvPr/>
          </p:nvPicPr>
          <p:blipFill>
            <a:blip r:embed="rId5"/>
            <a:stretch>
              <a:fillRect/>
            </a:stretch>
          </p:blipFill>
          <p:spPr>
            <a:xfrm>
              <a:off x="1411247" y="4144179"/>
              <a:ext cx="5085806" cy="552477"/>
            </a:xfrm>
            <a:prstGeom prst="rect">
              <a:avLst/>
            </a:prstGeom>
          </p:spPr>
        </p:pic>
        <p:pic>
          <p:nvPicPr>
            <p:cNvPr id="24" name="Graphic 23" descr="Cursor with solid fill">
              <a:extLst>
                <a:ext uri="{FF2B5EF4-FFF2-40B4-BE49-F238E27FC236}">
                  <a16:creationId xmlns:a16="http://schemas.microsoft.com/office/drawing/2014/main" id="{8F258F68-8CCB-99B2-9380-F24EB14659B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44390" y="2061966"/>
              <a:ext cx="801550" cy="801550"/>
            </a:xfrm>
            <a:prstGeom prst="rect">
              <a:avLst/>
            </a:prstGeom>
          </p:spPr>
        </p:pic>
      </p:grpSp>
      <p:grpSp>
        <p:nvGrpSpPr>
          <p:cNvPr id="3" name="Group 2" descr="Expanded standards tree showing reading standards.">
            <a:extLst>
              <a:ext uri="{FF2B5EF4-FFF2-40B4-BE49-F238E27FC236}">
                <a16:creationId xmlns:a16="http://schemas.microsoft.com/office/drawing/2014/main" id="{97ECAE63-9241-9578-2649-D657D7B388FB}"/>
              </a:ext>
            </a:extLst>
          </p:cNvPr>
          <p:cNvGrpSpPr/>
          <p:nvPr/>
        </p:nvGrpSpPr>
        <p:grpSpPr>
          <a:xfrm>
            <a:off x="6902869" y="2221738"/>
            <a:ext cx="4184346" cy="3825688"/>
            <a:chOff x="6902869" y="2221738"/>
            <a:chExt cx="4184346" cy="3825688"/>
          </a:xfrm>
        </p:grpSpPr>
        <p:pic>
          <p:nvPicPr>
            <p:cNvPr id="27" name="Picture 26" descr="Expanded standards tree.">
              <a:extLst>
                <a:ext uri="{FF2B5EF4-FFF2-40B4-BE49-F238E27FC236}">
                  <a16:creationId xmlns:a16="http://schemas.microsoft.com/office/drawing/2014/main" id="{68A87B60-880A-8F22-DFC2-E45CEE23AE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02869" y="2221738"/>
              <a:ext cx="4184346" cy="3825688"/>
            </a:xfrm>
            <a:prstGeom prst="rect">
              <a:avLst/>
            </a:prstGeom>
            <a:ln>
              <a:solidFill>
                <a:schemeClr val="bg1">
                  <a:lumMod val="85000"/>
                </a:schemeClr>
              </a:solidFill>
            </a:ln>
          </p:spPr>
        </p:pic>
        <p:pic>
          <p:nvPicPr>
            <p:cNvPr id="28" name="Graphic 27" descr="Cursor with solid fill">
              <a:extLst>
                <a:ext uri="{FF2B5EF4-FFF2-40B4-BE49-F238E27FC236}">
                  <a16:creationId xmlns:a16="http://schemas.microsoft.com/office/drawing/2014/main" id="{F9FCA2C8-871D-3DCA-8CA4-20A225895DF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02477" y="3348129"/>
              <a:ext cx="429788" cy="429788"/>
            </a:xfrm>
            <a:prstGeom prst="rect">
              <a:avLst/>
            </a:prstGeom>
          </p:spPr>
        </p:pic>
      </p:grpSp>
      <p:sp>
        <p:nvSpPr>
          <p:cNvPr id="4" name="Slide Number Placeholder 3">
            <a:extLst>
              <a:ext uri="{FF2B5EF4-FFF2-40B4-BE49-F238E27FC236}">
                <a16:creationId xmlns:a16="http://schemas.microsoft.com/office/drawing/2014/main" id="{D44D9240-FEF5-8D4F-8CE3-FDE6A6DB894F}"/>
              </a:ext>
            </a:extLst>
          </p:cNvPr>
          <p:cNvSpPr>
            <a:spLocks noGrp="1"/>
          </p:cNvSpPr>
          <p:nvPr>
            <p:ph type="sldNum" sz="quarter" idx="11"/>
          </p:nvPr>
        </p:nvSpPr>
        <p:spPr/>
        <p:txBody>
          <a:bodyPr/>
          <a:lstStyle/>
          <a:p>
            <a:fld id="{58AE716E-68DD-2249-A7FA-8AEF0B14DF81}" type="slidenum">
              <a:rPr lang="en-US" smtClean="0"/>
              <a:pPr/>
              <a:t>16</a:t>
            </a:fld>
            <a:endParaRPr lang="en-US" dirty="0"/>
          </a:p>
        </p:txBody>
      </p:sp>
    </p:spTree>
    <p:custDataLst>
      <p:tags r:id="rId1"/>
    </p:custDataLst>
    <p:extLst>
      <p:ext uri="{BB962C8B-B14F-4D97-AF65-F5344CB8AC3E}">
        <p14:creationId xmlns:p14="http://schemas.microsoft.com/office/powerpoint/2010/main" val="637065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5B9C5B-AD46-421C-8EC6-EBFC2E64825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25262" y="1261883"/>
            <a:ext cx="9249637" cy="4334233"/>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4" name="Title 3">
            <a:extLst>
              <a:ext uri="{FF2B5EF4-FFF2-40B4-BE49-F238E27FC236}">
                <a16:creationId xmlns:a16="http://schemas.microsoft.com/office/drawing/2014/main" id="{D68572EF-D181-4D6A-AB53-B1CBC3FD7B40}"/>
              </a:ext>
            </a:extLst>
          </p:cNvPr>
          <p:cNvSpPr>
            <a:spLocks noGrp="1"/>
          </p:cNvSpPr>
          <p:nvPr>
            <p:ph type="title"/>
          </p:nvPr>
        </p:nvSpPr>
        <p:spPr/>
        <p:txBody>
          <a:bodyPr/>
          <a:lstStyle/>
          <a:p>
            <a:r>
              <a:rPr lang="en-US" dirty="0"/>
              <a:t>Assessing Items with the Content Tab</a:t>
            </a:r>
          </a:p>
        </p:txBody>
      </p:sp>
      <p:grpSp>
        <p:nvGrpSpPr>
          <p:cNvPr id="17" name="Group 16">
            <a:extLst>
              <a:ext uri="{FF2B5EF4-FFF2-40B4-BE49-F238E27FC236}">
                <a16:creationId xmlns:a16="http://schemas.microsoft.com/office/drawing/2014/main" id="{4FFEC207-ED47-4C2A-B00F-696D32C77957}"/>
              </a:ext>
              <a:ext uri="{C183D7F6-B498-43B3-948B-1728B52AA6E4}">
                <adec:decorative xmlns:adec="http://schemas.microsoft.com/office/drawing/2017/decorative" val="1"/>
              </a:ext>
            </a:extLst>
          </p:cNvPr>
          <p:cNvGrpSpPr/>
          <p:nvPr/>
        </p:nvGrpSpPr>
        <p:grpSpPr>
          <a:xfrm>
            <a:off x="442700" y="1261883"/>
            <a:ext cx="9094822" cy="4816378"/>
            <a:chOff x="601700" y="1261883"/>
            <a:chExt cx="8600964" cy="4816378"/>
          </a:xfrm>
        </p:grpSpPr>
        <p:sp>
          <p:nvSpPr>
            <p:cNvPr id="9" name="Arrow: Left 8">
              <a:extLst>
                <a:ext uri="{FF2B5EF4-FFF2-40B4-BE49-F238E27FC236}">
                  <a16:creationId xmlns:a16="http://schemas.microsoft.com/office/drawing/2014/main" id="{704A1E73-0655-4C86-B51C-1E0E2AF09828}"/>
                </a:ext>
              </a:extLst>
            </p:cNvPr>
            <p:cNvSpPr/>
            <p:nvPr/>
          </p:nvSpPr>
          <p:spPr>
            <a:xfrm>
              <a:off x="5488204" y="1261883"/>
              <a:ext cx="1292087" cy="391125"/>
            </a:xfrm>
            <a:prstGeom prst="leftArrow">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dirty="0">
                  <a:solidFill>
                    <a:schemeClr val="bg1"/>
                  </a:solidFill>
                </a:rPr>
                <a:t>Content Tabs</a:t>
              </a:r>
            </a:p>
          </p:txBody>
        </p:sp>
        <p:sp>
          <p:nvSpPr>
            <p:cNvPr id="15" name="Arrow: Left 14">
              <a:extLst>
                <a:ext uri="{FF2B5EF4-FFF2-40B4-BE49-F238E27FC236}">
                  <a16:creationId xmlns:a16="http://schemas.microsoft.com/office/drawing/2014/main" id="{10CF482F-EA98-469A-A558-78538E94AE8B}"/>
                </a:ext>
              </a:extLst>
            </p:cNvPr>
            <p:cNvSpPr/>
            <p:nvPr/>
          </p:nvSpPr>
          <p:spPr>
            <a:xfrm>
              <a:off x="7910577" y="2042300"/>
              <a:ext cx="1292087" cy="391125"/>
            </a:xfrm>
            <a:prstGeom prst="leftArrow">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bg1"/>
                  </a:solidFill>
                </a:rPr>
                <a:t>Toolbar</a:t>
              </a:r>
            </a:p>
          </p:txBody>
        </p:sp>
        <p:sp>
          <p:nvSpPr>
            <p:cNvPr id="16" name="Callout: Right Arrow 15">
              <a:extLst>
                <a:ext uri="{FF2B5EF4-FFF2-40B4-BE49-F238E27FC236}">
                  <a16:creationId xmlns:a16="http://schemas.microsoft.com/office/drawing/2014/main" id="{575A3346-45A7-4BE8-A271-C1AF6BA4346C}"/>
                </a:ext>
              </a:extLst>
            </p:cNvPr>
            <p:cNvSpPr/>
            <p:nvPr/>
          </p:nvSpPr>
          <p:spPr>
            <a:xfrm>
              <a:off x="601700" y="1385470"/>
              <a:ext cx="564755" cy="4692791"/>
            </a:xfrm>
            <a:prstGeom prst="rightArrowCallout">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400" b="1" dirty="0">
                  <a:solidFill>
                    <a:schemeClr val="bg1"/>
                  </a:solidFill>
                </a:rPr>
                <a:t>F  </a:t>
              </a:r>
            </a:p>
            <a:p>
              <a:r>
                <a:rPr lang="en-US" sz="1400" b="1" dirty="0">
                  <a:solidFill>
                    <a:schemeClr val="bg1"/>
                  </a:solidFill>
                </a:rPr>
                <a:t>i   l</a:t>
              </a:r>
            </a:p>
            <a:p>
              <a:r>
                <a:rPr lang="en-US" sz="1400" b="1" dirty="0">
                  <a:solidFill>
                    <a:schemeClr val="bg1"/>
                  </a:solidFill>
                </a:rPr>
                <a:t>t</a:t>
              </a:r>
            </a:p>
            <a:p>
              <a:r>
                <a:rPr lang="en-US" sz="1400" b="1" dirty="0">
                  <a:solidFill>
                    <a:schemeClr val="bg1"/>
                  </a:solidFill>
                </a:rPr>
                <a:t>e</a:t>
              </a:r>
            </a:p>
            <a:p>
              <a:r>
                <a:rPr lang="en-US" sz="1400" b="1" dirty="0">
                  <a:solidFill>
                    <a:schemeClr val="bg1"/>
                  </a:solidFill>
                </a:rPr>
                <a:t>r </a:t>
              </a:r>
            </a:p>
            <a:p>
              <a:endParaRPr lang="en-US" sz="1400" b="1" dirty="0">
                <a:solidFill>
                  <a:schemeClr val="bg1"/>
                </a:solidFill>
              </a:endParaRPr>
            </a:p>
            <a:p>
              <a:r>
                <a:rPr lang="en-US" sz="1400" b="1" dirty="0">
                  <a:solidFill>
                    <a:schemeClr val="bg1"/>
                  </a:solidFill>
                </a:rPr>
                <a:t>P a n e  l</a:t>
              </a:r>
            </a:p>
          </p:txBody>
        </p:sp>
      </p:grpSp>
      <p:sp>
        <p:nvSpPr>
          <p:cNvPr id="3" name="Slide Number Placeholder 2">
            <a:extLst>
              <a:ext uri="{FF2B5EF4-FFF2-40B4-BE49-F238E27FC236}">
                <a16:creationId xmlns:a16="http://schemas.microsoft.com/office/drawing/2014/main" id="{D8156139-44EB-47D9-96C9-EB2DBBCCE6D1}"/>
              </a:ext>
              <a:ext uri="{C183D7F6-B498-43B3-948B-1728B52AA6E4}">
                <adec:decorative xmlns:adec="http://schemas.microsoft.com/office/drawing/2017/decorative" val="1"/>
              </a:ext>
            </a:extLst>
          </p:cNvPr>
          <p:cNvSpPr>
            <a:spLocks noGrp="1"/>
          </p:cNvSpPr>
          <p:nvPr>
            <p:ph type="sldNum" sz="quarter" idx="11"/>
          </p:nvPr>
        </p:nvSpPr>
        <p:spPr/>
        <p:txBody>
          <a:bodyPr/>
          <a:lstStyle/>
          <a:p>
            <a:fld id="{58AE716E-68DD-2249-A7FA-8AEF0B14DF81}" type="slidenum">
              <a:rPr lang="en-US" smtClean="0"/>
              <a:pPr/>
              <a:t>17</a:t>
            </a:fld>
            <a:endParaRPr lang="en-US" dirty="0"/>
          </a:p>
        </p:txBody>
      </p:sp>
      <p:pic>
        <p:nvPicPr>
          <p:cNvPr id="5" name="Picture 4" descr="A screenshot of a computer&#10;&#10;Description automatically generated">
            <a:extLst>
              <a:ext uri="{FF2B5EF4-FFF2-40B4-BE49-F238E27FC236}">
                <a16:creationId xmlns:a16="http://schemas.microsoft.com/office/drawing/2014/main" id="{7AE07FD9-17FC-64D5-04F7-F382C3CF36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242" y="1385471"/>
            <a:ext cx="1986020" cy="4785272"/>
          </a:xfrm>
          <a:prstGeom prst="rect">
            <a:avLst/>
          </a:prstGeom>
        </p:spPr>
      </p:pic>
    </p:spTree>
    <p:extLst>
      <p:ext uri="{BB962C8B-B14F-4D97-AF65-F5344CB8AC3E}">
        <p14:creationId xmlns:p14="http://schemas.microsoft.com/office/powerpoint/2010/main" val="204080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3B7D06B-0DD0-4A8B-AEB6-7CF532EB4905}"/>
              </a:ext>
              <a:ext uri="{C183D7F6-B498-43B3-948B-1728B52AA6E4}">
                <adec:decorative xmlns:adec="http://schemas.microsoft.com/office/drawing/2017/decorative" val="1"/>
              </a:ext>
            </a:extLst>
          </p:cNvPr>
          <p:cNvSpPr>
            <a:spLocks noGrp="1"/>
          </p:cNvSpPr>
          <p:nvPr>
            <p:ph type="sldNum" sz="quarter" idx="11"/>
          </p:nvPr>
        </p:nvSpPr>
        <p:spPr/>
        <p:txBody>
          <a:bodyPr/>
          <a:lstStyle/>
          <a:p>
            <a:fld id="{58AE716E-68DD-2249-A7FA-8AEF0B14DF81}" type="slidenum">
              <a:rPr lang="en-US" smtClean="0"/>
              <a:pPr/>
              <a:t>18</a:t>
            </a:fld>
            <a:endParaRPr lang="en-US" dirty="0"/>
          </a:p>
        </p:txBody>
      </p:sp>
      <p:sp>
        <p:nvSpPr>
          <p:cNvPr id="4" name="Title 3">
            <a:extLst>
              <a:ext uri="{FF2B5EF4-FFF2-40B4-BE49-F238E27FC236}">
                <a16:creationId xmlns:a16="http://schemas.microsoft.com/office/drawing/2014/main" id="{1A374754-EDE3-4822-B82F-70E2C209D951}"/>
              </a:ext>
            </a:extLst>
          </p:cNvPr>
          <p:cNvSpPr>
            <a:spLocks noGrp="1"/>
          </p:cNvSpPr>
          <p:nvPr>
            <p:ph type="title"/>
          </p:nvPr>
        </p:nvSpPr>
        <p:spPr/>
        <p:txBody>
          <a:bodyPr/>
          <a:lstStyle/>
          <a:p>
            <a:r>
              <a:rPr lang="en-US" dirty="0"/>
              <a:t>Assessing Tests with the Content Tab</a:t>
            </a:r>
          </a:p>
        </p:txBody>
      </p:sp>
      <p:pic>
        <p:nvPicPr>
          <p:cNvPr id="5" name="Picture 4">
            <a:extLst>
              <a:ext uri="{FF2B5EF4-FFF2-40B4-BE49-F238E27FC236}">
                <a16:creationId xmlns:a16="http://schemas.microsoft.com/office/drawing/2014/main" id="{CC5BDBDA-DD05-4673-A250-B0FFE60344D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04252" y="1257628"/>
            <a:ext cx="8565010" cy="451313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6" name="Picture 5" descr="A screenshot of a computer&#10;&#10;Description automatically generated">
            <a:extLst>
              <a:ext uri="{FF2B5EF4-FFF2-40B4-BE49-F238E27FC236}">
                <a16:creationId xmlns:a16="http://schemas.microsoft.com/office/drawing/2014/main" id="{6A32FEE6-880C-A937-3204-B7C8089162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738" y="1257628"/>
            <a:ext cx="3181514" cy="4709418"/>
          </a:xfrm>
          <a:prstGeom prst="rect">
            <a:avLst/>
          </a:prstGeom>
        </p:spPr>
      </p:pic>
    </p:spTree>
    <p:extLst>
      <p:ext uri="{BB962C8B-B14F-4D97-AF65-F5344CB8AC3E}">
        <p14:creationId xmlns:p14="http://schemas.microsoft.com/office/powerpoint/2010/main" val="2462266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8AF5B9-227D-4C21-B117-C0750081C49B}"/>
              </a:ext>
            </a:extLst>
          </p:cNvPr>
          <p:cNvSpPr>
            <a:spLocks noGrp="1"/>
          </p:cNvSpPr>
          <p:nvPr>
            <p:ph type="title"/>
          </p:nvPr>
        </p:nvSpPr>
        <p:spPr/>
        <p:txBody>
          <a:bodyPr>
            <a:noAutofit/>
          </a:bodyPr>
          <a:lstStyle/>
          <a:p>
            <a:r>
              <a:rPr lang="en-US" sz="3600" dirty="0"/>
              <a:t>Previewing Standards with the Content Tab</a:t>
            </a:r>
          </a:p>
        </p:txBody>
      </p:sp>
      <p:sp>
        <p:nvSpPr>
          <p:cNvPr id="9" name="Arrow: Left 8">
            <a:extLst>
              <a:ext uri="{FF2B5EF4-FFF2-40B4-BE49-F238E27FC236}">
                <a16:creationId xmlns:a16="http://schemas.microsoft.com/office/drawing/2014/main" id="{8D2DF913-23A0-4D82-A303-09A1971FC62E}"/>
              </a:ext>
              <a:ext uri="{C183D7F6-B498-43B3-948B-1728B52AA6E4}">
                <adec:decorative xmlns:adec="http://schemas.microsoft.com/office/drawing/2017/decorative" val="1"/>
              </a:ext>
            </a:extLst>
          </p:cNvPr>
          <p:cNvSpPr/>
          <p:nvPr/>
        </p:nvSpPr>
        <p:spPr>
          <a:xfrm>
            <a:off x="9390504" y="1613745"/>
            <a:ext cx="566057" cy="145143"/>
          </a:xfrm>
          <a:prstGeom prst="leftArrow">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3" name="Slide Number Placeholder 2">
            <a:extLst>
              <a:ext uri="{FF2B5EF4-FFF2-40B4-BE49-F238E27FC236}">
                <a16:creationId xmlns:a16="http://schemas.microsoft.com/office/drawing/2014/main" id="{97F63F3F-33CF-44FE-86D0-E0CE6CAB52F2}"/>
              </a:ext>
            </a:extLst>
          </p:cNvPr>
          <p:cNvSpPr>
            <a:spLocks noGrp="1"/>
          </p:cNvSpPr>
          <p:nvPr>
            <p:ph type="sldNum" sz="quarter" idx="11"/>
          </p:nvPr>
        </p:nvSpPr>
        <p:spPr/>
        <p:txBody>
          <a:bodyPr/>
          <a:lstStyle/>
          <a:p>
            <a:fld id="{58AE716E-68DD-2249-A7FA-8AEF0B14DF81}" type="slidenum">
              <a:rPr lang="en-US" smtClean="0"/>
              <a:pPr/>
              <a:t>19</a:t>
            </a:fld>
            <a:endParaRPr lang="en-US" dirty="0"/>
          </a:p>
        </p:txBody>
      </p:sp>
      <p:pic>
        <p:nvPicPr>
          <p:cNvPr id="8" name="Picture 7" descr="A screenshot of a computer&#10;&#10;Description automatically generated">
            <a:extLst>
              <a:ext uri="{FF2B5EF4-FFF2-40B4-BE49-F238E27FC236}">
                <a16:creationId xmlns:a16="http://schemas.microsoft.com/office/drawing/2014/main" id="{88B431A5-D178-6CFD-3175-53E007D259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500458"/>
            <a:ext cx="5537161" cy="2813561"/>
          </a:xfrm>
          <a:prstGeom prst="rect">
            <a:avLst/>
          </a:prstGeom>
        </p:spPr>
      </p:pic>
      <p:sp>
        <p:nvSpPr>
          <p:cNvPr id="10" name="Oval 9">
            <a:extLst>
              <a:ext uri="{FF2B5EF4-FFF2-40B4-BE49-F238E27FC236}">
                <a16:creationId xmlns:a16="http://schemas.microsoft.com/office/drawing/2014/main" id="{FB494CEC-96D8-4A51-EB5B-9BB63E8CA8B5}"/>
              </a:ext>
            </a:extLst>
          </p:cNvPr>
          <p:cNvSpPr/>
          <p:nvPr/>
        </p:nvSpPr>
        <p:spPr>
          <a:xfrm>
            <a:off x="4680808" y="1426054"/>
            <a:ext cx="888317" cy="27819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2" name="Picture 11" descr="A screenshot of a school&#10;&#10;Description automatically generated">
            <a:extLst>
              <a:ext uri="{FF2B5EF4-FFF2-40B4-BE49-F238E27FC236}">
                <a16:creationId xmlns:a16="http://schemas.microsoft.com/office/drawing/2014/main" id="{6B2BBB96-C749-9E01-6EAC-23BAAB27C2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7160" y="1124177"/>
            <a:ext cx="5702593" cy="4029577"/>
          </a:xfrm>
          <a:prstGeom prst="rect">
            <a:avLst/>
          </a:prstGeom>
        </p:spPr>
      </p:pic>
      <p:pic>
        <p:nvPicPr>
          <p:cNvPr id="14" name="Picture 13">
            <a:extLst>
              <a:ext uri="{FF2B5EF4-FFF2-40B4-BE49-F238E27FC236}">
                <a16:creationId xmlns:a16="http://schemas.microsoft.com/office/drawing/2014/main" id="{B8BC8812-6F96-262E-9B56-EF6E02F0071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135786" y="1142106"/>
            <a:ext cx="4056214" cy="4197566"/>
          </a:xfrm>
          <a:prstGeom prst="rect">
            <a:avLst/>
          </a:prstGeom>
        </p:spPr>
      </p:pic>
      <p:cxnSp>
        <p:nvCxnSpPr>
          <p:cNvPr id="16" name="Straight Arrow Connector 15">
            <a:extLst>
              <a:ext uri="{FF2B5EF4-FFF2-40B4-BE49-F238E27FC236}">
                <a16:creationId xmlns:a16="http://schemas.microsoft.com/office/drawing/2014/main" id="{D63A5411-EFCD-1DF1-A3AA-CC9363731AF2}"/>
              </a:ext>
            </a:extLst>
          </p:cNvPr>
          <p:cNvCxnSpPr>
            <a:cxnSpLocks/>
          </p:cNvCxnSpPr>
          <p:nvPr/>
        </p:nvCxnSpPr>
        <p:spPr>
          <a:xfrm flipH="1">
            <a:off x="8006496" y="2259919"/>
            <a:ext cx="611519" cy="0"/>
          </a:xfrm>
          <a:prstGeom prst="straightConnector1">
            <a:avLst/>
          </a:prstGeom>
          <a:ln w="28575">
            <a:solidFill>
              <a:srgbClr val="FF0000"/>
            </a:solidFill>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543752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Topics</a:t>
            </a:r>
          </a:p>
        </p:txBody>
      </p:sp>
      <p:sp>
        <p:nvSpPr>
          <p:cNvPr id="5" name="Slide Number Placeholder 4">
            <a:extLst>
              <a:ext uri="{FF2B5EF4-FFF2-40B4-BE49-F238E27FC236}">
                <a16:creationId xmlns:a16="http://schemas.microsoft.com/office/drawing/2014/main" id="{08881592-E21D-469C-9204-4F082FD833B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graphicFrame>
        <p:nvGraphicFramePr>
          <p:cNvPr id="8" name="Table 6">
            <a:extLst>
              <a:ext uri="{FF2B5EF4-FFF2-40B4-BE49-F238E27FC236}">
                <a16:creationId xmlns:a16="http://schemas.microsoft.com/office/drawing/2014/main" id="{A9D68A67-C7ED-424D-8A3B-8CC96DFA9C42}"/>
              </a:ext>
            </a:extLst>
          </p:cNvPr>
          <p:cNvGraphicFramePr>
            <a:graphicFrameLocks noGrp="1"/>
          </p:cNvGraphicFramePr>
          <p:nvPr>
            <p:extLst>
              <p:ext uri="{D42A27DB-BD31-4B8C-83A1-F6EECF244321}">
                <p14:modId xmlns:p14="http://schemas.microsoft.com/office/powerpoint/2010/main" val="232571984"/>
              </p:ext>
            </p:extLst>
          </p:nvPr>
        </p:nvGraphicFramePr>
        <p:xfrm>
          <a:off x="969483" y="1181763"/>
          <a:ext cx="10472948" cy="3814800"/>
        </p:xfrm>
        <a:graphic>
          <a:graphicData uri="http://schemas.openxmlformats.org/drawingml/2006/table">
            <a:tbl>
              <a:tblPr firstRow="1" bandRow="1">
                <a:tableStyleId>{5C22544A-7EE6-4342-B048-85BDC9FD1C3A}</a:tableStyleId>
              </a:tblPr>
              <a:tblGrid>
                <a:gridCol w="7906160">
                  <a:extLst>
                    <a:ext uri="{9D8B030D-6E8A-4147-A177-3AD203B41FA5}">
                      <a16:colId xmlns:a16="http://schemas.microsoft.com/office/drawing/2014/main" val="728412979"/>
                    </a:ext>
                  </a:extLst>
                </a:gridCol>
                <a:gridCol w="2566788">
                  <a:extLst>
                    <a:ext uri="{9D8B030D-6E8A-4147-A177-3AD203B41FA5}">
                      <a16:colId xmlns:a16="http://schemas.microsoft.com/office/drawing/2014/main" val="1108310202"/>
                    </a:ext>
                  </a:extLst>
                </a:gridCol>
              </a:tblGrid>
              <a:tr h="381480">
                <a:tc>
                  <a:txBody>
                    <a:bodyPr/>
                    <a:lstStyle/>
                    <a:p>
                      <a:r>
                        <a:rPr lang="en-US" dirty="0"/>
                        <a:t>Topics</a:t>
                      </a:r>
                    </a:p>
                  </a:txBody>
                  <a:tcPr/>
                </a:tc>
                <a:tc>
                  <a:txBody>
                    <a:bodyPr/>
                    <a:lstStyle/>
                    <a:p>
                      <a:r>
                        <a:rPr lang="en-US" dirty="0"/>
                        <a:t>Slides</a:t>
                      </a:r>
                    </a:p>
                  </a:txBody>
                  <a:tcPr/>
                </a:tc>
                <a:extLst>
                  <a:ext uri="{0D108BD9-81ED-4DB2-BD59-A6C34878D82A}">
                    <a16:rowId xmlns:a16="http://schemas.microsoft.com/office/drawing/2014/main" val="3139074663"/>
                  </a:ext>
                </a:extLst>
              </a:tr>
              <a:tr h="38148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1.  How to Access Authoring</a:t>
                      </a:r>
                    </a:p>
                  </a:txBody>
                  <a:tcPr anchor="ctr"/>
                </a:tc>
                <a:tc>
                  <a:txBody>
                    <a:bodyPr/>
                    <a:lstStyle/>
                    <a:p>
                      <a:r>
                        <a:rPr lang="en-US" dirty="0"/>
                        <a:t>3—6</a:t>
                      </a:r>
                    </a:p>
                  </a:txBody>
                  <a:tcPr/>
                </a:tc>
                <a:extLst>
                  <a:ext uri="{0D108BD9-81ED-4DB2-BD59-A6C34878D82A}">
                    <a16:rowId xmlns:a16="http://schemas.microsoft.com/office/drawing/2014/main" val="1407595950"/>
                  </a:ext>
                </a:extLst>
              </a:tr>
              <a:tr h="38148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2.  How to Navigate the Authoring Site</a:t>
                      </a:r>
                    </a:p>
                  </a:txBody>
                  <a:tcPr anchor="ctr"/>
                </a:tc>
                <a:tc>
                  <a:txBody>
                    <a:bodyPr/>
                    <a:lstStyle/>
                    <a:p>
                      <a:r>
                        <a:rPr lang="en-US" dirty="0"/>
                        <a:t>7—16</a:t>
                      </a:r>
                    </a:p>
                  </a:txBody>
                  <a:tcPr/>
                </a:tc>
                <a:extLst>
                  <a:ext uri="{0D108BD9-81ED-4DB2-BD59-A6C34878D82A}">
                    <a16:rowId xmlns:a16="http://schemas.microsoft.com/office/drawing/2014/main" val="2674837791"/>
                  </a:ext>
                </a:extLst>
              </a:tr>
              <a:tr h="38148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3.  How to Create Original Items for Your Tests</a:t>
                      </a:r>
                      <a:endParaRPr lang="en-US" dirty="0"/>
                    </a:p>
                  </a:txBody>
                  <a:tcPr/>
                </a:tc>
                <a:tc>
                  <a:txBody>
                    <a:bodyPr/>
                    <a:lstStyle/>
                    <a:p>
                      <a:r>
                        <a:rPr lang="en-US" dirty="0"/>
                        <a:t>17—25</a:t>
                      </a:r>
                    </a:p>
                  </a:txBody>
                  <a:tcPr/>
                </a:tc>
                <a:extLst>
                  <a:ext uri="{0D108BD9-81ED-4DB2-BD59-A6C34878D82A}">
                    <a16:rowId xmlns:a16="http://schemas.microsoft.com/office/drawing/2014/main" val="4168116360"/>
                  </a:ext>
                </a:extLst>
              </a:tr>
              <a:tr h="38148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4.   </a:t>
                      </a:r>
                      <a:r>
                        <a:rPr lang="en-US" sz="1600" dirty="0">
                          <a:solidFill>
                            <a:schemeClr val="tx1">
                              <a:lumMod val="50000"/>
                            </a:schemeClr>
                          </a:solidFill>
                        </a:rPr>
                        <a:t>How to Create Tests to Be Administered to Students (Automatically &amp; Manually)</a:t>
                      </a:r>
                      <a:endParaRPr lang="en-US" dirty="0"/>
                    </a:p>
                  </a:txBody>
                  <a:tcPr/>
                </a:tc>
                <a:tc>
                  <a:txBody>
                    <a:bodyPr/>
                    <a:lstStyle/>
                    <a:p>
                      <a:r>
                        <a:rPr lang="en-US" dirty="0"/>
                        <a:t>26—37</a:t>
                      </a:r>
                    </a:p>
                  </a:txBody>
                  <a:tcPr/>
                </a:tc>
                <a:extLst>
                  <a:ext uri="{0D108BD9-81ED-4DB2-BD59-A6C34878D82A}">
                    <a16:rowId xmlns:a16="http://schemas.microsoft.com/office/drawing/2014/main" val="2941129689"/>
                  </a:ext>
                </a:extLst>
              </a:tr>
              <a:tr h="38148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5.   </a:t>
                      </a:r>
                      <a:r>
                        <a:rPr lang="en-US" sz="1600" dirty="0">
                          <a:solidFill>
                            <a:schemeClr val="tx1">
                              <a:lumMod val="50000"/>
                            </a:schemeClr>
                          </a:solidFill>
                        </a:rPr>
                        <a:t>How to Publish Tests for Online Administration</a:t>
                      </a:r>
                      <a:endParaRPr lang="en-US" dirty="0"/>
                    </a:p>
                  </a:txBody>
                  <a:tcPr/>
                </a:tc>
                <a:tc>
                  <a:txBody>
                    <a:bodyPr/>
                    <a:lstStyle/>
                    <a:p>
                      <a:r>
                        <a:rPr lang="en-US" dirty="0"/>
                        <a:t>38—39</a:t>
                      </a:r>
                    </a:p>
                  </a:txBody>
                  <a:tcPr/>
                </a:tc>
                <a:extLst>
                  <a:ext uri="{0D108BD9-81ED-4DB2-BD59-A6C34878D82A}">
                    <a16:rowId xmlns:a16="http://schemas.microsoft.com/office/drawing/2014/main" val="3030522114"/>
                  </a:ext>
                </a:extLst>
              </a:tr>
              <a:tr h="38148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6.   </a:t>
                      </a:r>
                      <a:r>
                        <a:rPr lang="en-US" sz="1600" dirty="0">
                          <a:solidFill>
                            <a:schemeClr val="tx1">
                              <a:lumMod val="50000"/>
                            </a:schemeClr>
                          </a:solidFill>
                        </a:rPr>
                        <a:t>How to Generate Test Booklets for Paper Testing</a:t>
                      </a:r>
                      <a:endParaRPr lang="en-US" dirty="0"/>
                    </a:p>
                  </a:txBody>
                  <a:tcPr/>
                </a:tc>
                <a:tc>
                  <a:txBody>
                    <a:bodyPr/>
                    <a:lstStyle/>
                    <a:p>
                      <a:r>
                        <a:rPr lang="en-US" dirty="0"/>
                        <a:t>40—42</a:t>
                      </a:r>
                    </a:p>
                  </a:txBody>
                  <a:tcPr/>
                </a:tc>
                <a:extLst>
                  <a:ext uri="{0D108BD9-81ED-4DB2-BD59-A6C34878D82A}">
                    <a16:rowId xmlns:a16="http://schemas.microsoft.com/office/drawing/2014/main" val="2002759378"/>
                  </a:ext>
                </a:extLst>
              </a:tr>
              <a:tr h="38148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7.   </a:t>
                      </a:r>
                      <a:r>
                        <a:rPr lang="en-US" sz="1600" dirty="0">
                          <a:solidFill>
                            <a:schemeClr val="tx1">
                              <a:lumMod val="50000"/>
                            </a:schemeClr>
                          </a:solidFill>
                        </a:rPr>
                        <a:t>How to Work with the Items and Tests Available to You</a:t>
                      </a:r>
                      <a:endParaRPr lang="en-US" dirty="0"/>
                    </a:p>
                  </a:txBody>
                  <a:tcPr/>
                </a:tc>
                <a:tc>
                  <a:txBody>
                    <a:bodyPr/>
                    <a:lstStyle/>
                    <a:p>
                      <a:r>
                        <a:rPr lang="en-US" dirty="0"/>
                        <a:t>43—49</a:t>
                      </a:r>
                    </a:p>
                  </a:txBody>
                  <a:tcPr/>
                </a:tc>
                <a:extLst>
                  <a:ext uri="{0D108BD9-81ED-4DB2-BD59-A6C34878D82A}">
                    <a16:rowId xmlns:a16="http://schemas.microsoft.com/office/drawing/2014/main" val="2134759732"/>
                  </a:ext>
                </a:extLst>
              </a:tr>
              <a:tr h="38148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8.   </a:t>
                      </a:r>
                      <a:r>
                        <a:rPr lang="en-US" sz="1600" dirty="0">
                          <a:solidFill>
                            <a:schemeClr val="tx1">
                              <a:lumMod val="50000"/>
                            </a:schemeClr>
                          </a:solidFill>
                        </a:rPr>
                        <a:t>How to Share Your Items and Tests with Other Educators</a:t>
                      </a:r>
                      <a:endParaRPr lang="en-US" dirty="0"/>
                    </a:p>
                  </a:txBody>
                  <a:tcPr/>
                </a:tc>
                <a:tc>
                  <a:txBody>
                    <a:bodyPr/>
                    <a:lstStyle/>
                    <a:p>
                      <a:r>
                        <a:rPr lang="en-US" dirty="0"/>
                        <a:t>50–53</a:t>
                      </a:r>
                    </a:p>
                  </a:txBody>
                  <a:tcPr/>
                </a:tc>
                <a:extLst>
                  <a:ext uri="{0D108BD9-81ED-4DB2-BD59-A6C34878D82A}">
                    <a16:rowId xmlns:a16="http://schemas.microsoft.com/office/drawing/2014/main" val="3063232776"/>
                  </a:ext>
                </a:extLst>
              </a:tr>
              <a:tr h="381480">
                <a:tc>
                  <a:txBody>
                    <a:bodyPr/>
                    <a:lstStyle/>
                    <a:p>
                      <a:r>
                        <a:rPr lang="en-US" dirty="0"/>
                        <a:t>9. Contact Information</a:t>
                      </a:r>
                    </a:p>
                  </a:txBody>
                  <a:tcPr/>
                </a:tc>
                <a:tc>
                  <a:txBody>
                    <a:bodyPr/>
                    <a:lstStyle/>
                    <a:p>
                      <a:r>
                        <a:rPr lang="en-US" dirty="0"/>
                        <a:t>59</a:t>
                      </a:r>
                    </a:p>
                  </a:txBody>
                  <a:tcPr/>
                </a:tc>
                <a:extLst>
                  <a:ext uri="{0D108BD9-81ED-4DB2-BD59-A6C34878D82A}">
                    <a16:rowId xmlns:a16="http://schemas.microsoft.com/office/drawing/2014/main" val="3359544565"/>
                  </a:ext>
                </a:extLst>
              </a:tr>
            </a:tbl>
          </a:graphicData>
        </a:graphic>
      </p:graphicFrame>
    </p:spTree>
    <p:extLst>
      <p:ext uri="{BB962C8B-B14F-4D97-AF65-F5344CB8AC3E}">
        <p14:creationId xmlns:p14="http://schemas.microsoft.com/office/powerpoint/2010/main" val="33002609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AFDA98-87E8-4279-9966-091B76A4E3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32114" y="1125153"/>
            <a:ext cx="9927771" cy="4627788"/>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4" name="Title 3">
            <a:extLst>
              <a:ext uri="{FF2B5EF4-FFF2-40B4-BE49-F238E27FC236}">
                <a16:creationId xmlns:a16="http://schemas.microsoft.com/office/drawing/2014/main" id="{1B07952C-1C18-4AF5-99DE-75527E126B98}"/>
              </a:ext>
            </a:extLst>
          </p:cNvPr>
          <p:cNvSpPr>
            <a:spLocks noGrp="1"/>
          </p:cNvSpPr>
          <p:nvPr>
            <p:ph type="title"/>
          </p:nvPr>
        </p:nvSpPr>
        <p:spPr/>
        <p:txBody>
          <a:bodyPr>
            <a:noAutofit/>
          </a:bodyPr>
          <a:lstStyle/>
          <a:p>
            <a:r>
              <a:rPr lang="en-US" sz="3600" dirty="0"/>
              <a:t>Search Bar and Filters Panel</a:t>
            </a:r>
          </a:p>
        </p:txBody>
      </p:sp>
      <p:sp>
        <p:nvSpPr>
          <p:cNvPr id="3" name="Slide Number Placeholder 2">
            <a:extLst>
              <a:ext uri="{FF2B5EF4-FFF2-40B4-BE49-F238E27FC236}">
                <a16:creationId xmlns:a16="http://schemas.microsoft.com/office/drawing/2014/main" id="{516C94A7-EA36-45DF-881C-9447FDEFEE57}"/>
              </a:ext>
            </a:extLst>
          </p:cNvPr>
          <p:cNvSpPr>
            <a:spLocks noGrp="1"/>
          </p:cNvSpPr>
          <p:nvPr>
            <p:ph type="sldNum" sz="quarter" idx="11"/>
          </p:nvPr>
        </p:nvSpPr>
        <p:spPr/>
        <p:txBody>
          <a:bodyPr/>
          <a:lstStyle/>
          <a:p>
            <a:fld id="{58AE716E-68DD-2249-A7FA-8AEF0B14DF81}" type="slidenum">
              <a:rPr lang="en-US" smtClean="0"/>
              <a:pPr/>
              <a:t>20</a:t>
            </a:fld>
            <a:endParaRPr lang="en-US" dirty="0"/>
          </a:p>
        </p:txBody>
      </p:sp>
      <p:grpSp>
        <p:nvGrpSpPr>
          <p:cNvPr id="14" name="Group 13">
            <a:extLst>
              <a:ext uri="{FF2B5EF4-FFF2-40B4-BE49-F238E27FC236}">
                <a16:creationId xmlns:a16="http://schemas.microsoft.com/office/drawing/2014/main" id="{8F5CC5A1-056B-4643-985D-4630D717097A}"/>
              </a:ext>
            </a:extLst>
          </p:cNvPr>
          <p:cNvGrpSpPr/>
          <p:nvPr/>
        </p:nvGrpSpPr>
        <p:grpSpPr>
          <a:xfrm>
            <a:off x="2679329" y="992021"/>
            <a:ext cx="7792292" cy="4466453"/>
            <a:chOff x="2679329" y="992021"/>
            <a:chExt cx="7792292" cy="4466453"/>
          </a:xfrm>
        </p:grpSpPr>
        <p:sp>
          <p:nvSpPr>
            <p:cNvPr id="16" name="Arrow: Left 15">
              <a:extLst>
                <a:ext uri="{FF2B5EF4-FFF2-40B4-BE49-F238E27FC236}">
                  <a16:creationId xmlns:a16="http://schemas.microsoft.com/office/drawing/2014/main" id="{11D0EE2C-0624-4116-AC7D-5266273820CA}"/>
                </a:ext>
              </a:extLst>
            </p:cNvPr>
            <p:cNvSpPr/>
            <p:nvPr/>
          </p:nvSpPr>
          <p:spPr>
            <a:xfrm>
              <a:off x="2679329" y="3300499"/>
              <a:ext cx="1611317" cy="377687"/>
            </a:xfrm>
            <a:prstGeom prst="leftArrow">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dirty="0">
                  <a:solidFill>
                    <a:schemeClr val="bg1"/>
                  </a:solidFill>
                </a:rPr>
                <a:t>Standard Search </a:t>
              </a:r>
            </a:p>
          </p:txBody>
        </p:sp>
        <p:pic>
          <p:nvPicPr>
            <p:cNvPr id="5" name="Picture 4">
              <a:extLst>
                <a:ext uri="{FF2B5EF4-FFF2-40B4-BE49-F238E27FC236}">
                  <a16:creationId xmlns:a16="http://schemas.microsoft.com/office/drawing/2014/main" id="{0241B87F-C6C0-49C2-944E-E05406109746}"/>
                </a:ext>
              </a:extLst>
            </p:cNvPr>
            <p:cNvPicPr>
              <a:picLocks noChangeAspect="1"/>
            </p:cNvPicPr>
            <p:nvPr/>
          </p:nvPicPr>
          <p:blipFill rotWithShape="1">
            <a:blip r:embed="rId4"/>
            <a:srcRect l="345659" t="-3384" r="-345659" b="18700"/>
            <a:stretch/>
          </p:blipFill>
          <p:spPr>
            <a:xfrm>
              <a:off x="8428316" y="992021"/>
              <a:ext cx="2043305" cy="4466453"/>
            </a:xfrm>
            <a:prstGeom prst="rect">
              <a:avLst/>
            </a:prstGeom>
          </p:spPr>
        </p:pic>
      </p:grpSp>
      <p:sp>
        <p:nvSpPr>
          <p:cNvPr id="18" name="Arrow: Left 17">
            <a:extLst>
              <a:ext uri="{FF2B5EF4-FFF2-40B4-BE49-F238E27FC236}">
                <a16:creationId xmlns:a16="http://schemas.microsoft.com/office/drawing/2014/main" id="{992BDAA8-444A-4A6C-B16F-C22566850B85}"/>
              </a:ext>
            </a:extLst>
          </p:cNvPr>
          <p:cNvSpPr/>
          <p:nvPr/>
        </p:nvSpPr>
        <p:spPr>
          <a:xfrm>
            <a:off x="2398069" y="1840805"/>
            <a:ext cx="1365616" cy="377687"/>
          </a:xfrm>
          <a:prstGeom prst="leftArrow">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dirty="0">
                <a:solidFill>
                  <a:schemeClr val="bg1"/>
                </a:solidFill>
              </a:rPr>
              <a:t>Text Search</a:t>
            </a:r>
          </a:p>
        </p:txBody>
      </p:sp>
      <p:pic>
        <p:nvPicPr>
          <p:cNvPr id="7" name="Picture 6">
            <a:extLst>
              <a:ext uri="{FF2B5EF4-FFF2-40B4-BE49-F238E27FC236}">
                <a16:creationId xmlns:a16="http://schemas.microsoft.com/office/drawing/2014/main" id="{1FC13104-463C-29CA-7356-3F472D6494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2113" y="830087"/>
            <a:ext cx="9927772" cy="323867"/>
          </a:xfrm>
          <a:prstGeom prst="rect">
            <a:avLst/>
          </a:prstGeom>
        </p:spPr>
      </p:pic>
    </p:spTree>
    <p:extLst>
      <p:ext uri="{BB962C8B-B14F-4D97-AF65-F5344CB8AC3E}">
        <p14:creationId xmlns:p14="http://schemas.microsoft.com/office/powerpoint/2010/main" val="6383833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F9AC3A-8788-4E16-B91D-DA29551E6B1E}"/>
              </a:ext>
            </a:extLst>
          </p:cNvPr>
          <p:cNvSpPr>
            <a:spLocks noGrp="1"/>
          </p:cNvSpPr>
          <p:nvPr>
            <p:ph type="title"/>
          </p:nvPr>
        </p:nvSpPr>
        <p:spPr>
          <a:xfrm>
            <a:off x="106756" y="65597"/>
            <a:ext cx="11870979" cy="518012"/>
          </a:xfrm>
        </p:spPr>
        <p:txBody>
          <a:bodyPr>
            <a:noAutofit/>
          </a:bodyPr>
          <a:lstStyle/>
          <a:p>
            <a:r>
              <a:rPr lang="en-US" sz="2800" dirty="0"/>
              <a:t>How to Use Filters for Items and Tests</a:t>
            </a:r>
          </a:p>
        </p:txBody>
      </p:sp>
      <p:graphicFrame>
        <p:nvGraphicFramePr>
          <p:cNvPr id="8" name="Table 2">
            <a:extLst>
              <a:ext uri="{FF2B5EF4-FFF2-40B4-BE49-F238E27FC236}">
                <a16:creationId xmlns:a16="http://schemas.microsoft.com/office/drawing/2014/main" id="{0B78E178-A69B-47A0-9762-0C1331A7497F}"/>
              </a:ext>
            </a:extLst>
          </p:cNvPr>
          <p:cNvGraphicFramePr>
            <a:graphicFrameLocks noGrp="1"/>
          </p:cNvGraphicFramePr>
          <p:nvPr>
            <p:extLst>
              <p:ext uri="{D42A27DB-BD31-4B8C-83A1-F6EECF244321}">
                <p14:modId xmlns:p14="http://schemas.microsoft.com/office/powerpoint/2010/main" val="937454601"/>
              </p:ext>
            </p:extLst>
          </p:nvPr>
        </p:nvGraphicFramePr>
        <p:xfrm>
          <a:off x="111356" y="1220754"/>
          <a:ext cx="11969287" cy="4268573"/>
        </p:xfrm>
        <a:graphic>
          <a:graphicData uri="http://schemas.openxmlformats.org/drawingml/2006/table">
            <a:tbl>
              <a:tblPr firstRow="1" bandRow="1">
                <a:tableStyleId>{5C22544A-7EE6-4342-B048-85BDC9FD1C3A}</a:tableStyleId>
              </a:tblPr>
              <a:tblGrid>
                <a:gridCol w="1205815">
                  <a:extLst>
                    <a:ext uri="{9D8B030D-6E8A-4147-A177-3AD203B41FA5}">
                      <a16:colId xmlns:a16="http://schemas.microsoft.com/office/drawing/2014/main" val="757118589"/>
                    </a:ext>
                  </a:extLst>
                </a:gridCol>
                <a:gridCol w="1621972">
                  <a:extLst>
                    <a:ext uri="{9D8B030D-6E8A-4147-A177-3AD203B41FA5}">
                      <a16:colId xmlns:a16="http://schemas.microsoft.com/office/drawing/2014/main" val="1255831891"/>
                    </a:ext>
                  </a:extLst>
                </a:gridCol>
                <a:gridCol w="9141500">
                  <a:extLst>
                    <a:ext uri="{9D8B030D-6E8A-4147-A177-3AD203B41FA5}">
                      <a16:colId xmlns:a16="http://schemas.microsoft.com/office/drawing/2014/main" val="2553672716"/>
                    </a:ext>
                  </a:extLst>
                </a:gridCol>
              </a:tblGrid>
              <a:tr h="276217">
                <a:tc>
                  <a:txBody>
                    <a:bodyPr/>
                    <a:lstStyle/>
                    <a:p>
                      <a:r>
                        <a:rPr lang="en-US" sz="1200" dirty="0"/>
                        <a:t>Filter</a:t>
                      </a:r>
                    </a:p>
                  </a:txBody>
                  <a:tcPr marL="45720" marR="45720"/>
                </a:tc>
                <a:tc>
                  <a:txBody>
                    <a:bodyPr/>
                    <a:lstStyle/>
                    <a:p>
                      <a:r>
                        <a:rPr lang="en-US" sz="1200" dirty="0"/>
                        <a:t>Content Tab</a:t>
                      </a:r>
                    </a:p>
                  </a:txBody>
                  <a:tcPr marL="45720" marR="45720"/>
                </a:tc>
                <a:tc>
                  <a:txBody>
                    <a:bodyPr/>
                    <a:lstStyle/>
                    <a:p>
                      <a:r>
                        <a:rPr lang="en-US" sz="1200" dirty="0"/>
                        <a:t>Use</a:t>
                      </a:r>
                    </a:p>
                  </a:txBody>
                  <a:tcPr marL="45720" marR="45720"/>
                </a:tc>
                <a:extLst>
                  <a:ext uri="{0D108BD9-81ED-4DB2-BD59-A6C34878D82A}">
                    <a16:rowId xmlns:a16="http://schemas.microsoft.com/office/drawing/2014/main" val="1272754737"/>
                  </a:ext>
                </a:extLst>
              </a:tr>
              <a:tr h="456676">
                <a:tc>
                  <a:txBody>
                    <a:bodyPr/>
                    <a:lstStyle/>
                    <a:p>
                      <a:r>
                        <a:rPr lang="en-US" sz="1400" dirty="0"/>
                        <a:t>Date Range</a:t>
                      </a:r>
                    </a:p>
                  </a:txBody>
                  <a:tcPr marL="45720" marR="45720"/>
                </a:tc>
                <a:tc>
                  <a:txBody>
                    <a:bodyPr/>
                    <a:lstStyle/>
                    <a:p>
                      <a:r>
                        <a:rPr lang="en-US" sz="1400" dirty="0"/>
                        <a:t>Items and Tests</a:t>
                      </a:r>
                    </a:p>
                  </a:txBody>
                  <a:tcPr marL="45720" marR="45720"/>
                </a:tc>
                <a:tc>
                  <a:txBody>
                    <a:bodyPr/>
                    <a:lstStyle/>
                    <a:p>
                      <a:r>
                        <a:rPr lang="en-US" sz="1400" dirty="0"/>
                        <a:t>Expand the </a:t>
                      </a:r>
                      <a:r>
                        <a:rPr lang="en-US" sz="1400" b="0" dirty="0"/>
                        <a:t>Date Range </a:t>
                      </a:r>
                      <a:r>
                        <a:rPr lang="en-US" sz="1400" dirty="0"/>
                        <a:t>menu to mark a checkbox to view only the items or tests that were created, edited, or added to a shared library in the selected time period, or use a custom time period.</a:t>
                      </a:r>
                    </a:p>
                  </a:txBody>
                  <a:tcPr marL="45720" marR="45720"/>
                </a:tc>
                <a:extLst>
                  <a:ext uri="{0D108BD9-81ED-4DB2-BD59-A6C34878D82A}">
                    <a16:rowId xmlns:a16="http://schemas.microsoft.com/office/drawing/2014/main" val="3594690622"/>
                  </a:ext>
                </a:extLst>
              </a:tr>
              <a:tr h="456676">
                <a:tc>
                  <a:txBody>
                    <a:bodyPr/>
                    <a:lstStyle/>
                    <a:p>
                      <a:r>
                        <a:rPr lang="en-US" sz="1400" dirty="0"/>
                        <a:t>Text Search</a:t>
                      </a:r>
                    </a:p>
                  </a:txBody>
                  <a:tcPr marL="45720" marR="45720"/>
                </a:tc>
                <a:tc>
                  <a:txBody>
                    <a:bodyPr/>
                    <a:lstStyle/>
                    <a:p>
                      <a:r>
                        <a:rPr lang="en-US" sz="1400" dirty="0"/>
                        <a:t>Items and Tests</a:t>
                      </a:r>
                    </a:p>
                  </a:txBody>
                  <a:tcPr marL="45720" marR="45720"/>
                </a:tc>
                <a:tc>
                  <a:txBody>
                    <a:bodyPr/>
                    <a:lstStyle/>
                    <a:p>
                      <a:r>
                        <a:rPr lang="en-US" sz="1400" dirty="0"/>
                        <a:t>Expand the Text Search menu to located items or tests that contain a specific term in their name, content, or properties.</a:t>
                      </a:r>
                    </a:p>
                  </a:txBody>
                  <a:tcPr marL="45720" marR="45720"/>
                </a:tc>
                <a:extLst>
                  <a:ext uri="{0D108BD9-81ED-4DB2-BD59-A6C34878D82A}">
                    <a16:rowId xmlns:a16="http://schemas.microsoft.com/office/drawing/2014/main" val="2146737351"/>
                  </a:ext>
                </a:extLst>
              </a:tr>
              <a:tr h="446327">
                <a:tc>
                  <a:txBody>
                    <a:bodyPr/>
                    <a:lstStyle/>
                    <a:p>
                      <a:r>
                        <a:rPr lang="en-US" sz="1400" dirty="0"/>
                        <a:t>Libraries</a:t>
                      </a:r>
                    </a:p>
                  </a:txBody>
                  <a:tcPr marL="45720" marR="45720"/>
                </a:tc>
                <a:tc>
                  <a:txBody>
                    <a:bodyPr/>
                    <a:lstStyle/>
                    <a:p>
                      <a:r>
                        <a:rPr lang="en-US" sz="1400" dirty="0"/>
                        <a:t>Items and Tests</a:t>
                      </a:r>
                    </a:p>
                  </a:txBody>
                  <a:tcPr marL="45720" marR="45720"/>
                </a:tc>
                <a:tc>
                  <a:txBody>
                    <a:bodyPr/>
                    <a:lstStyle/>
                    <a:p>
                      <a:r>
                        <a:rPr lang="en-US" sz="1400" dirty="0"/>
                        <a:t>Expand the </a:t>
                      </a:r>
                      <a:r>
                        <a:rPr lang="en-US" sz="1400" b="0" dirty="0"/>
                        <a:t>Libraries</a:t>
                      </a:r>
                      <a:r>
                        <a:rPr lang="en-US" sz="1400" dirty="0"/>
                        <a:t> menu to filter your content results by items and tests you created, items and tests shared with you, or content in a shared library.</a:t>
                      </a:r>
                    </a:p>
                  </a:txBody>
                  <a:tcPr marL="45720" marR="45720"/>
                </a:tc>
                <a:extLst>
                  <a:ext uri="{0D108BD9-81ED-4DB2-BD59-A6C34878D82A}">
                    <a16:rowId xmlns:a16="http://schemas.microsoft.com/office/drawing/2014/main" val="1694433413"/>
                  </a:ext>
                </a:extLst>
              </a:tr>
              <a:tr h="44632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Subjects</a:t>
                      </a:r>
                    </a:p>
                    <a:p>
                      <a:endParaRPr lang="en-US" sz="1400" dirty="0"/>
                    </a:p>
                  </a:txBody>
                  <a:tcPr marL="45720" marR="4572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Items and Tests</a:t>
                      </a:r>
                    </a:p>
                    <a:p>
                      <a:endParaRPr lang="en-US" sz="1400" dirty="0"/>
                    </a:p>
                  </a:txBody>
                  <a:tcPr marL="45720" marR="4572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Expand the</a:t>
                      </a:r>
                      <a:r>
                        <a:rPr lang="en-US" sz="1400" b="1" dirty="0"/>
                        <a:t> </a:t>
                      </a:r>
                      <a:r>
                        <a:rPr lang="en-US" sz="1400" b="0" dirty="0"/>
                        <a:t>Subject </a:t>
                      </a:r>
                      <a:r>
                        <a:rPr lang="en-US" sz="1400" dirty="0"/>
                        <a:t>menu and mark the available checkboxes to view only the content associated with a particular subject.</a:t>
                      </a:r>
                    </a:p>
                    <a:p>
                      <a:endParaRPr lang="en-US" sz="1400" dirty="0"/>
                    </a:p>
                  </a:txBody>
                  <a:tcPr marL="45720" marR="45720"/>
                </a:tc>
                <a:extLst>
                  <a:ext uri="{0D108BD9-81ED-4DB2-BD59-A6C34878D82A}">
                    <a16:rowId xmlns:a16="http://schemas.microsoft.com/office/drawing/2014/main" val="735283086"/>
                  </a:ext>
                </a:extLst>
              </a:tr>
              <a:tr h="44632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Grades</a:t>
                      </a:r>
                    </a:p>
                    <a:p>
                      <a:endParaRPr lang="en-US" sz="1400" dirty="0"/>
                    </a:p>
                  </a:txBody>
                  <a:tcPr marL="45720" marR="4572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Items and Tests</a:t>
                      </a:r>
                    </a:p>
                    <a:p>
                      <a:endParaRPr lang="en-US" sz="1400" dirty="0"/>
                    </a:p>
                  </a:txBody>
                  <a:tcPr marL="45720" marR="4572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Expand the </a:t>
                      </a:r>
                      <a:r>
                        <a:rPr lang="en-US" sz="1400" b="0" dirty="0"/>
                        <a:t>Grades</a:t>
                      </a:r>
                      <a:r>
                        <a:rPr lang="en-US" sz="1400" dirty="0"/>
                        <a:t> menu and mark the available checkboxes to view only the content associated with that grade.</a:t>
                      </a:r>
                    </a:p>
                    <a:p>
                      <a:endParaRPr lang="en-US" sz="1400" dirty="0"/>
                    </a:p>
                  </a:txBody>
                  <a:tcPr marL="45720" marR="45720"/>
                </a:tc>
                <a:extLst>
                  <a:ext uri="{0D108BD9-81ED-4DB2-BD59-A6C34878D82A}">
                    <a16:rowId xmlns:a16="http://schemas.microsoft.com/office/drawing/2014/main" val="2736139967"/>
                  </a:ext>
                </a:extLst>
              </a:tr>
              <a:tr h="44632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Standard</a:t>
                      </a:r>
                    </a:p>
                    <a:p>
                      <a:endParaRPr lang="en-US" sz="1400" dirty="0"/>
                    </a:p>
                  </a:txBody>
                  <a:tcPr marL="45720" marR="4572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Items and Tests</a:t>
                      </a:r>
                    </a:p>
                    <a:p>
                      <a:endParaRPr lang="en-US" sz="1400" dirty="0"/>
                    </a:p>
                  </a:txBody>
                  <a:tcPr marL="45720" marR="4572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To show only content aligned to a particular standard, enter the ID or label for a standard in the </a:t>
                      </a:r>
                      <a:r>
                        <a:rPr lang="en-US" sz="1400" i="0" dirty="0"/>
                        <a:t>Standard</a:t>
                      </a:r>
                      <a:r>
                        <a:rPr lang="en-US" sz="1400" dirty="0"/>
                        <a:t> field. Items are aligned to standards directly, while a test’s standards are determined by the items on that test.</a:t>
                      </a:r>
                    </a:p>
                    <a:p>
                      <a:endParaRPr lang="en-US" sz="1400" dirty="0"/>
                    </a:p>
                  </a:txBody>
                  <a:tcPr marL="45720" marR="45720"/>
                </a:tc>
                <a:extLst>
                  <a:ext uri="{0D108BD9-81ED-4DB2-BD59-A6C34878D82A}">
                    <a16:rowId xmlns:a16="http://schemas.microsoft.com/office/drawing/2014/main" val="649675149"/>
                  </a:ext>
                </a:extLst>
              </a:tr>
              <a:tr h="485672">
                <a:tc>
                  <a:txBody>
                    <a:bodyPr/>
                    <a:lstStyle/>
                    <a:p>
                      <a:r>
                        <a:rPr lang="en-US" sz="1400" dirty="0"/>
                        <a:t>Status</a:t>
                      </a:r>
                    </a:p>
                  </a:txBody>
                  <a:tcPr marL="45720" marR="45720"/>
                </a:tc>
                <a:tc>
                  <a:txBody>
                    <a:bodyPr/>
                    <a:lstStyle/>
                    <a:p>
                      <a:r>
                        <a:rPr lang="en-US" sz="1400" dirty="0"/>
                        <a:t>Items and Tests</a:t>
                      </a:r>
                    </a:p>
                  </a:txBody>
                  <a:tcPr marL="45720" marR="45720"/>
                </a:tc>
                <a:tc>
                  <a:txBody>
                    <a:bodyPr/>
                    <a:lstStyle/>
                    <a:p>
                      <a:r>
                        <a:rPr lang="en-US" sz="1400" dirty="0"/>
                        <a:t>Expand the </a:t>
                      </a:r>
                      <a:r>
                        <a:rPr lang="en-US" sz="1400" b="0" dirty="0"/>
                        <a:t>Status </a:t>
                      </a:r>
                      <a:r>
                        <a:rPr lang="en-US" sz="1400" dirty="0"/>
                        <a:t>menu and mark the available checkboxes to view only the content with a particular status. Some common status terms include Draft, Published, and Archived.</a:t>
                      </a:r>
                    </a:p>
                  </a:txBody>
                  <a:tcPr marL="45720" marR="45720"/>
                </a:tc>
                <a:extLst>
                  <a:ext uri="{0D108BD9-81ED-4DB2-BD59-A6C34878D82A}">
                    <a16:rowId xmlns:a16="http://schemas.microsoft.com/office/drawing/2014/main" val="2050291131"/>
                  </a:ext>
                </a:extLst>
              </a:tr>
            </a:tbl>
          </a:graphicData>
        </a:graphic>
      </p:graphicFrame>
      <p:sp>
        <p:nvSpPr>
          <p:cNvPr id="3" name="Slide Number Placeholder 2">
            <a:extLst>
              <a:ext uri="{FF2B5EF4-FFF2-40B4-BE49-F238E27FC236}">
                <a16:creationId xmlns:a16="http://schemas.microsoft.com/office/drawing/2014/main" id="{BA0B0150-4FE4-4548-A3E7-5F399715D7CD}"/>
              </a:ext>
            </a:extLst>
          </p:cNvPr>
          <p:cNvSpPr>
            <a:spLocks noGrp="1"/>
          </p:cNvSpPr>
          <p:nvPr>
            <p:ph type="sldNum" sz="quarter" idx="17"/>
          </p:nvPr>
        </p:nvSpPr>
        <p:spPr/>
        <p:txBody>
          <a:bodyPr/>
          <a:lstStyle/>
          <a:p>
            <a:fld id="{58AE716E-68DD-2249-A7FA-8AEF0B14DF81}" type="slidenum">
              <a:rPr lang="en-US" sz="1200" smtClean="0">
                <a:latin typeface="+mn-lt"/>
              </a:rPr>
              <a:pPr/>
              <a:t>21</a:t>
            </a:fld>
            <a:endParaRPr lang="en-US" sz="1200" dirty="0">
              <a:latin typeface="+mn-lt"/>
            </a:endParaRPr>
          </a:p>
        </p:txBody>
      </p:sp>
    </p:spTree>
    <p:extLst>
      <p:ext uri="{BB962C8B-B14F-4D97-AF65-F5344CB8AC3E}">
        <p14:creationId xmlns:p14="http://schemas.microsoft.com/office/powerpoint/2010/main" val="2059891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92BFD2D-384F-4C06-9731-C5C627425A59}"/>
              </a:ext>
            </a:extLst>
          </p:cNvPr>
          <p:cNvSpPr>
            <a:spLocks noGrp="1"/>
          </p:cNvSpPr>
          <p:nvPr>
            <p:ph type="sldNum" sz="quarter" idx="17"/>
          </p:nvPr>
        </p:nvSpPr>
        <p:spPr/>
        <p:txBody>
          <a:bodyPr/>
          <a:lstStyle/>
          <a:p>
            <a:fld id="{58AE716E-68DD-2249-A7FA-8AEF0B14DF81}" type="slidenum">
              <a:rPr lang="en-US" smtClean="0"/>
              <a:pPr/>
              <a:t>22</a:t>
            </a:fld>
            <a:endParaRPr lang="en-US" dirty="0"/>
          </a:p>
        </p:txBody>
      </p:sp>
      <p:graphicFrame>
        <p:nvGraphicFramePr>
          <p:cNvPr id="6" name="Table 2">
            <a:extLst>
              <a:ext uri="{FF2B5EF4-FFF2-40B4-BE49-F238E27FC236}">
                <a16:creationId xmlns:a16="http://schemas.microsoft.com/office/drawing/2014/main" id="{B87485B0-80CB-48D8-8EDB-3DF0363B4B7B}"/>
              </a:ext>
            </a:extLst>
          </p:cNvPr>
          <p:cNvGraphicFramePr>
            <a:graphicFrameLocks noGrp="1"/>
          </p:cNvGraphicFramePr>
          <p:nvPr>
            <p:extLst>
              <p:ext uri="{D42A27DB-BD31-4B8C-83A1-F6EECF244321}">
                <p14:modId xmlns:p14="http://schemas.microsoft.com/office/powerpoint/2010/main" val="1817539955"/>
              </p:ext>
            </p:extLst>
          </p:nvPr>
        </p:nvGraphicFramePr>
        <p:xfrm>
          <a:off x="111356" y="1101012"/>
          <a:ext cx="11969287" cy="3811897"/>
        </p:xfrm>
        <a:graphic>
          <a:graphicData uri="http://schemas.openxmlformats.org/drawingml/2006/table">
            <a:tbl>
              <a:tblPr firstRow="1" bandRow="1">
                <a:tableStyleId>{5C22544A-7EE6-4342-B048-85BDC9FD1C3A}</a:tableStyleId>
              </a:tblPr>
              <a:tblGrid>
                <a:gridCol w="1205815">
                  <a:extLst>
                    <a:ext uri="{9D8B030D-6E8A-4147-A177-3AD203B41FA5}">
                      <a16:colId xmlns:a16="http://schemas.microsoft.com/office/drawing/2014/main" val="757118589"/>
                    </a:ext>
                  </a:extLst>
                </a:gridCol>
                <a:gridCol w="1621972">
                  <a:extLst>
                    <a:ext uri="{9D8B030D-6E8A-4147-A177-3AD203B41FA5}">
                      <a16:colId xmlns:a16="http://schemas.microsoft.com/office/drawing/2014/main" val="1255831891"/>
                    </a:ext>
                  </a:extLst>
                </a:gridCol>
                <a:gridCol w="9141500">
                  <a:extLst>
                    <a:ext uri="{9D8B030D-6E8A-4147-A177-3AD203B41FA5}">
                      <a16:colId xmlns:a16="http://schemas.microsoft.com/office/drawing/2014/main" val="2553672716"/>
                    </a:ext>
                  </a:extLst>
                </a:gridCol>
              </a:tblGrid>
              <a:tr h="276217">
                <a:tc>
                  <a:txBody>
                    <a:bodyPr/>
                    <a:lstStyle/>
                    <a:p>
                      <a:r>
                        <a:rPr lang="en-US" sz="1200" dirty="0"/>
                        <a:t>Filter</a:t>
                      </a:r>
                    </a:p>
                  </a:txBody>
                  <a:tcPr marL="45720" marR="45720"/>
                </a:tc>
                <a:tc>
                  <a:txBody>
                    <a:bodyPr/>
                    <a:lstStyle/>
                    <a:p>
                      <a:r>
                        <a:rPr lang="en-US" sz="1200" dirty="0"/>
                        <a:t>Content Tab</a:t>
                      </a:r>
                    </a:p>
                  </a:txBody>
                  <a:tcPr marL="45720" marR="45720"/>
                </a:tc>
                <a:tc>
                  <a:txBody>
                    <a:bodyPr/>
                    <a:lstStyle/>
                    <a:p>
                      <a:r>
                        <a:rPr lang="en-US" sz="1200" dirty="0"/>
                        <a:t>Use</a:t>
                      </a:r>
                    </a:p>
                  </a:txBody>
                  <a:tcPr marL="45720" marR="45720"/>
                </a:tc>
                <a:extLst>
                  <a:ext uri="{0D108BD9-81ED-4DB2-BD59-A6C34878D82A}">
                    <a16:rowId xmlns:a16="http://schemas.microsoft.com/office/drawing/2014/main" val="1272754737"/>
                  </a:ext>
                </a:extLst>
              </a:tr>
              <a:tr h="48567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Item Type</a:t>
                      </a:r>
                    </a:p>
                    <a:p>
                      <a:endParaRPr lang="en-US" sz="1400" dirty="0"/>
                    </a:p>
                  </a:txBody>
                  <a:tcPr marL="45720" marR="45720"/>
                </a:tc>
                <a:tc>
                  <a:txBody>
                    <a:bodyPr/>
                    <a:lstStyle/>
                    <a:p>
                      <a:r>
                        <a:rPr lang="en-US" sz="1400" dirty="0"/>
                        <a:t>Items</a:t>
                      </a:r>
                    </a:p>
                  </a:txBody>
                  <a:tcPr marL="45720" marR="4572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Expand the </a:t>
                      </a:r>
                      <a:r>
                        <a:rPr lang="en-US" sz="1400" b="0" dirty="0"/>
                        <a:t>Item Type </a:t>
                      </a:r>
                      <a:r>
                        <a:rPr lang="en-US" sz="1400" dirty="0"/>
                        <a:t>menu and mark the available checkboxes to view only the items that are built in a particular item template.</a:t>
                      </a:r>
                    </a:p>
                    <a:p>
                      <a:endParaRPr lang="en-US" sz="1400" dirty="0"/>
                    </a:p>
                  </a:txBody>
                  <a:tcPr marL="45720" marR="45720"/>
                </a:tc>
                <a:extLst>
                  <a:ext uri="{0D108BD9-81ED-4DB2-BD59-A6C34878D82A}">
                    <a16:rowId xmlns:a16="http://schemas.microsoft.com/office/drawing/2014/main" val="3399909761"/>
                  </a:ext>
                </a:extLst>
              </a:tr>
              <a:tr h="460362">
                <a:tc>
                  <a:txBody>
                    <a:bodyPr/>
                    <a:lstStyle/>
                    <a:p>
                      <a:r>
                        <a:rPr lang="en-US" sz="1400" dirty="0"/>
                        <a:t>Stimulus Associations</a:t>
                      </a:r>
                    </a:p>
                  </a:txBody>
                  <a:tcPr marL="45720" marR="45720"/>
                </a:tc>
                <a:tc>
                  <a:txBody>
                    <a:bodyPr/>
                    <a:lstStyle/>
                    <a:p>
                      <a:r>
                        <a:rPr lang="en-US" sz="1400" dirty="0"/>
                        <a:t>Items</a:t>
                      </a:r>
                    </a:p>
                  </a:txBody>
                  <a:tcPr marL="45720" marR="45720"/>
                </a:tc>
                <a:tc>
                  <a:txBody>
                    <a:bodyPr/>
                    <a:lstStyle/>
                    <a:p>
                      <a:r>
                        <a:rPr lang="en-US" sz="1400" dirty="0"/>
                        <a:t>Expand the </a:t>
                      </a:r>
                      <a:r>
                        <a:rPr lang="en-US" sz="1400" b="0" dirty="0"/>
                        <a:t>Stimulus Associations </a:t>
                      </a:r>
                      <a:r>
                        <a:rPr lang="en-US" sz="1400" dirty="0"/>
                        <a:t>menu and mark the available checkboxes to view only items that are linked to a stimulus or only items that are not linked to any stimulus.</a:t>
                      </a:r>
                    </a:p>
                  </a:txBody>
                  <a:tcPr marL="45720" marR="45720"/>
                </a:tc>
                <a:extLst>
                  <a:ext uri="{0D108BD9-81ED-4DB2-BD59-A6C34878D82A}">
                    <a16:rowId xmlns:a16="http://schemas.microsoft.com/office/drawing/2014/main" val="3658516857"/>
                  </a:ext>
                </a:extLst>
              </a:tr>
              <a:tr h="306655">
                <a:tc>
                  <a:txBody>
                    <a:bodyPr/>
                    <a:lstStyle/>
                    <a:p>
                      <a:r>
                        <a:rPr lang="en-US" sz="1400" dirty="0"/>
                        <a:t>Items to Review</a:t>
                      </a:r>
                    </a:p>
                  </a:txBody>
                  <a:tcPr marL="45720" marR="45720"/>
                </a:tc>
                <a:tc>
                  <a:txBody>
                    <a:bodyPr/>
                    <a:lstStyle/>
                    <a:p>
                      <a:r>
                        <a:rPr lang="en-US" sz="1400" dirty="0"/>
                        <a:t>Items</a:t>
                      </a:r>
                    </a:p>
                  </a:txBody>
                  <a:tcPr marL="45720" marR="45720"/>
                </a:tc>
                <a:tc>
                  <a:txBody>
                    <a:bodyPr/>
                    <a:lstStyle/>
                    <a:p>
                      <a:r>
                        <a:rPr lang="en-US" sz="1400" dirty="0"/>
                        <a:t>Mark this checkbox to show only the items that have been submitted to a shared items library and still need to be approved.</a:t>
                      </a:r>
                    </a:p>
                  </a:txBody>
                  <a:tcPr marL="45720" marR="45720"/>
                </a:tc>
                <a:extLst>
                  <a:ext uri="{0D108BD9-81ED-4DB2-BD59-A6C34878D82A}">
                    <a16:rowId xmlns:a16="http://schemas.microsoft.com/office/drawing/2014/main" val="1457615015"/>
                  </a:ext>
                </a:extLst>
              </a:tr>
              <a:tr h="306655">
                <a:tc>
                  <a:txBody>
                    <a:bodyPr/>
                    <a:lstStyle/>
                    <a:p>
                      <a:r>
                        <a:rPr lang="en-US" sz="1400" dirty="0"/>
                        <a:t>Advanced Filters</a:t>
                      </a:r>
                    </a:p>
                  </a:txBody>
                  <a:tcPr marL="45720" marR="45720"/>
                </a:tc>
                <a:tc>
                  <a:txBody>
                    <a:bodyPr/>
                    <a:lstStyle/>
                    <a:p>
                      <a:r>
                        <a:rPr lang="en-US" sz="1400" dirty="0"/>
                        <a:t>Items</a:t>
                      </a:r>
                    </a:p>
                  </a:txBody>
                  <a:tcPr marL="45720" marR="45720"/>
                </a:tc>
                <a:tc>
                  <a:txBody>
                    <a:bodyPr/>
                    <a:lstStyle/>
                    <a:p>
                      <a:r>
                        <a:rPr lang="en-US" sz="1400" dirty="0"/>
                        <a:t>Click Advanced Filters to open a pop-up window that allows you to select additional filter criteria, such as the Course, Task Model, or Difficulty Level associated with the item.</a:t>
                      </a:r>
                    </a:p>
                  </a:txBody>
                  <a:tcPr marL="45720" marR="45720"/>
                </a:tc>
                <a:extLst>
                  <a:ext uri="{0D108BD9-81ED-4DB2-BD59-A6C34878D82A}">
                    <a16:rowId xmlns:a16="http://schemas.microsoft.com/office/drawing/2014/main" val="961207642"/>
                  </a:ext>
                </a:extLst>
              </a:tr>
              <a:tr h="490800">
                <a:tc>
                  <a:txBody>
                    <a:bodyPr/>
                    <a:lstStyle/>
                    <a:p>
                      <a:r>
                        <a:rPr lang="en-US" sz="1400" dirty="0"/>
                        <a:t>Labels</a:t>
                      </a:r>
                    </a:p>
                  </a:txBody>
                  <a:tcPr marL="45720" marR="45720"/>
                </a:tc>
                <a:tc>
                  <a:txBody>
                    <a:bodyPr/>
                    <a:lstStyle/>
                    <a:p>
                      <a:r>
                        <a:rPr lang="en-US" sz="1400" dirty="0"/>
                        <a:t>Items, Tests, Standards</a:t>
                      </a:r>
                    </a:p>
                  </a:txBody>
                  <a:tcPr marL="45720" marR="45720"/>
                </a:tc>
                <a:tc>
                  <a:txBody>
                    <a:bodyPr/>
                    <a:lstStyle/>
                    <a:p>
                      <a:r>
                        <a:rPr lang="en-US" sz="1400" dirty="0"/>
                        <a:t>Create custom labels to organize content. Expand the </a:t>
                      </a:r>
                      <a:r>
                        <a:rPr lang="en-US" sz="1400" b="0" dirty="0"/>
                        <a:t>Labels </a:t>
                      </a:r>
                      <a:r>
                        <a:rPr lang="en-US" sz="1400" dirty="0"/>
                        <a:t>menu and mark the available checkboxes to view only the content associated with a particular label.</a:t>
                      </a:r>
                    </a:p>
                  </a:txBody>
                  <a:tcPr marL="45720" marR="45720"/>
                </a:tc>
                <a:extLst>
                  <a:ext uri="{0D108BD9-81ED-4DB2-BD59-A6C34878D82A}">
                    <a16:rowId xmlns:a16="http://schemas.microsoft.com/office/drawing/2014/main" val="3638321409"/>
                  </a:ext>
                </a:extLst>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Favorites</a:t>
                      </a:r>
                    </a:p>
                    <a:p>
                      <a:endParaRPr lang="en-US" sz="1400" dirty="0"/>
                    </a:p>
                  </a:txBody>
                  <a:tcPr marL="45720" marR="4572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Items, Tests, Standards</a:t>
                      </a:r>
                    </a:p>
                    <a:p>
                      <a:endParaRPr lang="en-US" sz="1400" dirty="0"/>
                    </a:p>
                  </a:txBody>
                  <a:tcPr marL="45720" marR="4572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Click the star icon next to any item, test, or standard to save it as a favorite. Mark the </a:t>
                      </a:r>
                      <a:r>
                        <a:rPr lang="en-US" sz="1400" b="0" dirty="0"/>
                        <a:t>Favorites </a:t>
                      </a:r>
                      <a:r>
                        <a:rPr lang="en-US" sz="1400" dirty="0"/>
                        <a:t>checkbox to show only the content you have marked.</a:t>
                      </a:r>
                    </a:p>
                    <a:p>
                      <a:endParaRPr lang="en-US" sz="1400" dirty="0"/>
                    </a:p>
                  </a:txBody>
                  <a:tcPr marL="45720" marR="45720"/>
                </a:tc>
                <a:extLst>
                  <a:ext uri="{0D108BD9-81ED-4DB2-BD59-A6C34878D82A}">
                    <a16:rowId xmlns:a16="http://schemas.microsoft.com/office/drawing/2014/main" val="3819540354"/>
                  </a:ext>
                </a:extLst>
              </a:tr>
            </a:tbl>
          </a:graphicData>
        </a:graphic>
      </p:graphicFrame>
      <p:sp>
        <p:nvSpPr>
          <p:cNvPr id="7" name="Title 4">
            <a:extLst>
              <a:ext uri="{FF2B5EF4-FFF2-40B4-BE49-F238E27FC236}">
                <a16:creationId xmlns:a16="http://schemas.microsoft.com/office/drawing/2014/main" id="{D8118A34-1654-43F5-9783-AC2BD5A38E6F}"/>
              </a:ext>
            </a:extLst>
          </p:cNvPr>
          <p:cNvSpPr>
            <a:spLocks noGrp="1"/>
          </p:cNvSpPr>
          <p:nvPr>
            <p:ph type="title"/>
          </p:nvPr>
        </p:nvSpPr>
        <p:spPr>
          <a:xfrm>
            <a:off x="425450" y="65088"/>
            <a:ext cx="11369675" cy="519112"/>
          </a:xfrm>
        </p:spPr>
        <p:txBody>
          <a:bodyPr>
            <a:noAutofit/>
          </a:bodyPr>
          <a:lstStyle/>
          <a:p>
            <a:r>
              <a:rPr lang="en-US" sz="2800" dirty="0"/>
              <a:t>How to Use Filters for Items; and for Items, Tests and Standards</a:t>
            </a:r>
          </a:p>
        </p:txBody>
      </p:sp>
    </p:spTree>
    <p:extLst>
      <p:ext uri="{BB962C8B-B14F-4D97-AF65-F5344CB8AC3E}">
        <p14:creationId xmlns:p14="http://schemas.microsoft.com/office/powerpoint/2010/main" val="9782499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CDD8-85CB-4E05-9A80-C4F9314B8F37}"/>
              </a:ext>
            </a:extLst>
          </p:cNvPr>
          <p:cNvSpPr>
            <a:spLocks noGrp="1"/>
          </p:cNvSpPr>
          <p:nvPr>
            <p:ph type="title"/>
          </p:nvPr>
        </p:nvSpPr>
        <p:spPr/>
        <p:txBody>
          <a:bodyPr>
            <a:normAutofit/>
          </a:bodyPr>
          <a:lstStyle/>
          <a:p>
            <a:r>
              <a:rPr lang="en-US" sz="4000" b="1" dirty="0">
                <a:latin typeface="+mn-lt"/>
              </a:rPr>
              <a:t>How to Create Original Items </a:t>
            </a:r>
            <a:br>
              <a:rPr lang="en-US" sz="4000" b="1" dirty="0">
                <a:latin typeface="+mn-lt"/>
              </a:rPr>
            </a:br>
            <a:r>
              <a:rPr lang="en-US" sz="4000" b="1" dirty="0">
                <a:latin typeface="+mn-lt"/>
              </a:rPr>
              <a:t>for Your Tests</a:t>
            </a:r>
          </a:p>
        </p:txBody>
      </p:sp>
    </p:spTree>
    <p:extLst>
      <p:ext uri="{BB962C8B-B14F-4D97-AF65-F5344CB8AC3E}">
        <p14:creationId xmlns:p14="http://schemas.microsoft.com/office/powerpoint/2010/main" val="37706736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057E5F-0A2F-47FC-AFD2-1CD0ABA66CF0}"/>
              </a:ext>
            </a:extLst>
          </p:cNvPr>
          <p:cNvSpPr>
            <a:spLocks noGrp="1"/>
          </p:cNvSpPr>
          <p:nvPr>
            <p:ph type="title"/>
          </p:nvPr>
        </p:nvSpPr>
        <p:spPr/>
        <p:txBody>
          <a:bodyPr>
            <a:noAutofit/>
          </a:bodyPr>
          <a:lstStyle/>
          <a:p>
            <a:r>
              <a:rPr lang="en-US" dirty="0">
                <a:latin typeface="+mn-lt"/>
              </a:rPr>
              <a:t>Create New Items</a:t>
            </a:r>
          </a:p>
        </p:txBody>
      </p:sp>
      <p:grpSp>
        <p:nvGrpSpPr>
          <p:cNvPr id="3" name="Group 2" descr="Create New Item Link.">
            <a:extLst>
              <a:ext uri="{FF2B5EF4-FFF2-40B4-BE49-F238E27FC236}">
                <a16:creationId xmlns:a16="http://schemas.microsoft.com/office/drawing/2014/main" id="{FFA4CAE8-901A-4965-991F-1A7877795600}"/>
              </a:ext>
            </a:extLst>
          </p:cNvPr>
          <p:cNvGrpSpPr/>
          <p:nvPr/>
        </p:nvGrpSpPr>
        <p:grpSpPr>
          <a:xfrm>
            <a:off x="687436" y="1273864"/>
            <a:ext cx="4416866" cy="4413675"/>
            <a:chOff x="687436" y="1273864"/>
            <a:chExt cx="4416866" cy="4413675"/>
          </a:xfrm>
        </p:grpSpPr>
        <p:sp>
          <p:nvSpPr>
            <p:cNvPr id="7" name="TextBox 6">
              <a:extLst>
                <a:ext uri="{FF2B5EF4-FFF2-40B4-BE49-F238E27FC236}">
                  <a16:creationId xmlns:a16="http://schemas.microsoft.com/office/drawing/2014/main" id="{7E5DDC15-0D90-4640-B00B-CE99598E1081}"/>
                </a:ext>
              </a:extLst>
            </p:cNvPr>
            <p:cNvSpPr txBox="1"/>
            <p:nvPr/>
          </p:nvSpPr>
          <p:spPr>
            <a:xfrm>
              <a:off x="805955" y="1273864"/>
              <a:ext cx="4179827" cy="461665"/>
            </a:xfrm>
            <a:prstGeom prst="rect">
              <a:avLst/>
            </a:prstGeom>
            <a:noFill/>
            <a:ln w="38100">
              <a:solidFill>
                <a:srgbClr val="C051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3565A"/>
                  </a:solidFill>
                  <a:effectLst/>
                  <a:uLnTx/>
                  <a:uFillTx/>
                  <a:latin typeface="Franklin Gothic Book" panose="020B0503020102020204"/>
                  <a:ea typeface="+mn-ea"/>
                  <a:cs typeface="+mn-cs"/>
                </a:rPr>
                <a:t>Click the </a:t>
              </a:r>
              <a:r>
                <a:rPr kumimoji="0" lang="en-US" sz="2400" b="1" i="0" u="none" strike="noStrike" kern="1200" cap="none" spc="0" normalizeH="0" baseline="0" noProof="0" dirty="0">
                  <a:ln>
                    <a:noFill/>
                  </a:ln>
                  <a:solidFill>
                    <a:srgbClr val="53565A"/>
                  </a:solidFill>
                  <a:effectLst/>
                  <a:uLnTx/>
                  <a:uFillTx/>
                  <a:latin typeface="Franklin Gothic Book" panose="020B0503020102020204"/>
                  <a:ea typeface="+mn-ea"/>
                  <a:cs typeface="+mn-cs"/>
                </a:rPr>
                <a:t>Create New Item </a:t>
              </a:r>
              <a:r>
                <a:rPr kumimoji="0" lang="en-US" sz="2400" b="0" i="0" u="none" strike="noStrike" kern="1200" cap="none" spc="0" normalizeH="0" baseline="0" noProof="0" dirty="0">
                  <a:ln>
                    <a:noFill/>
                  </a:ln>
                  <a:solidFill>
                    <a:srgbClr val="53565A"/>
                  </a:solidFill>
                  <a:effectLst/>
                  <a:uLnTx/>
                  <a:uFillTx/>
                  <a:latin typeface="Franklin Gothic Book" panose="020B0503020102020204"/>
                  <a:ea typeface="+mn-ea"/>
                  <a:cs typeface="+mn-cs"/>
                </a:rPr>
                <a:t>link</a:t>
              </a:r>
            </a:p>
          </p:txBody>
        </p:sp>
        <p:pic>
          <p:nvPicPr>
            <p:cNvPr id="5" name="Picture 4">
              <a:extLst>
                <a:ext uri="{FF2B5EF4-FFF2-40B4-BE49-F238E27FC236}">
                  <a16:creationId xmlns:a16="http://schemas.microsoft.com/office/drawing/2014/main" id="{7A792D12-E4E9-70B5-6DE0-96F32F861AD0}"/>
                </a:ext>
              </a:extLst>
            </p:cNvPr>
            <p:cNvPicPr>
              <a:picLocks noChangeAspect="1"/>
            </p:cNvPicPr>
            <p:nvPr/>
          </p:nvPicPr>
          <p:blipFill rotWithShape="1">
            <a:blip r:embed="rId4"/>
            <a:srcRect r="37555"/>
            <a:stretch/>
          </p:blipFill>
          <p:spPr>
            <a:xfrm>
              <a:off x="687436" y="2104950"/>
              <a:ext cx="4416866" cy="3582589"/>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7" name="Graphic 16" descr="Cursor with solid fill">
              <a:extLst>
                <a:ext uri="{FF2B5EF4-FFF2-40B4-BE49-F238E27FC236}">
                  <a16:creationId xmlns:a16="http://schemas.microsoft.com/office/drawing/2014/main" id="{DCA8745A-7912-96E2-95CC-94924D77FA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63252" y="3094525"/>
              <a:ext cx="741050" cy="741050"/>
            </a:xfrm>
            <a:prstGeom prst="rect">
              <a:avLst/>
            </a:prstGeom>
          </p:spPr>
        </p:pic>
      </p:grpSp>
      <p:grpSp>
        <p:nvGrpSpPr>
          <p:cNvPr id="8" name="Group 7" descr="Create New Item button on the banner.">
            <a:extLst>
              <a:ext uri="{FF2B5EF4-FFF2-40B4-BE49-F238E27FC236}">
                <a16:creationId xmlns:a16="http://schemas.microsoft.com/office/drawing/2014/main" id="{DDFD0908-E69E-DFE7-D26F-28DDBFAD3B9C}"/>
              </a:ext>
            </a:extLst>
          </p:cNvPr>
          <p:cNvGrpSpPr/>
          <p:nvPr/>
        </p:nvGrpSpPr>
        <p:grpSpPr>
          <a:xfrm>
            <a:off x="5451001" y="2104950"/>
            <a:ext cx="6335997" cy="3580325"/>
            <a:chOff x="5451001" y="2104950"/>
            <a:chExt cx="6335997" cy="3580325"/>
          </a:xfrm>
        </p:grpSpPr>
        <p:sp>
          <p:nvSpPr>
            <p:cNvPr id="14" name="TextBox 13">
              <a:extLst>
                <a:ext uri="{FF2B5EF4-FFF2-40B4-BE49-F238E27FC236}">
                  <a16:creationId xmlns:a16="http://schemas.microsoft.com/office/drawing/2014/main" id="{18C933B6-27B6-412B-8C89-7EBC91FE905E}"/>
                </a:ext>
              </a:extLst>
            </p:cNvPr>
            <p:cNvSpPr txBox="1"/>
            <p:nvPr/>
          </p:nvSpPr>
          <p:spPr>
            <a:xfrm>
              <a:off x="6438541" y="2104950"/>
              <a:ext cx="4607407" cy="461665"/>
            </a:xfrm>
            <a:prstGeom prst="rect">
              <a:avLst/>
            </a:prstGeom>
            <a:noFill/>
            <a:ln w="38100">
              <a:solidFill>
                <a:srgbClr val="C051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3565A"/>
                  </a:solidFill>
                  <a:effectLst/>
                  <a:uLnTx/>
                  <a:uFillTx/>
                  <a:latin typeface="Franklin Gothic Book" panose="020B0503020102020204"/>
                  <a:ea typeface="+mn-ea"/>
                  <a:cs typeface="+mn-cs"/>
                </a:rPr>
                <a:t>Click the </a:t>
              </a:r>
              <a:r>
                <a:rPr kumimoji="0" lang="en-US" sz="2400" b="1" i="0" u="none" strike="noStrike" kern="1200" cap="none" spc="0" normalizeH="0" baseline="0" noProof="0" dirty="0">
                  <a:ln>
                    <a:noFill/>
                  </a:ln>
                  <a:solidFill>
                    <a:srgbClr val="53565A"/>
                  </a:solidFill>
                  <a:effectLst/>
                  <a:uLnTx/>
                  <a:uFillTx/>
                  <a:latin typeface="Franklin Gothic Book" panose="020B0503020102020204"/>
                  <a:ea typeface="+mn-ea"/>
                  <a:cs typeface="+mn-cs"/>
                </a:rPr>
                <a:t>Create New Item</a:t>
              </a:r>
              <a:r>
                <a:rPr kumimoji="0" lang="en-US" sz="2400" b="0" i="0" u="none" strike="noStrike" kern="1200" cap="none" spc="0" normalizeH="0" baseline="0" noProof="0" dirty="0">
                  <a:ln>
                    <a:noFill/>
                  </a:ln>
                  <a:solidFill>
                    <a:srgbClr val="53565A"/>
                  </a:solidFill>
                  <a:effectLst/>
                  <a:uLnTx/>
                  <a:uFillTx/>
                  <a:latin typeface="Franklin Gothic Book" panose="020B0503020102020204"/>
                  <a:ea typeface="+mn-ea"/>
                  <a:cs typeface="+mn-cs"/>
                </a:rPr>
                <a:t> button.</a:t>
              </a:r>
            </a:p>
          </p:txBody>
        </p:sp>
        <p:pic>
          <p:nvPicPr>
            <p:cNvPr id="13" name="Picture 12">
              <a:extLst>
                <a:ext uri="{FF2B5EF4-FFF2-40B4-BE49-F238E27FC236}">
                  <a16:creationId xmlns:a16="http://schemas.microsoft.com/office/drawing/2014/main" id="{D9136D92-BA8C-0462-2524-2D23E50462D9}"/>
                </a:ext>
              </a:extLst>
            </p:cNvPr>
            <p:cNvPicPr>
              <a:picLocks noChangeAspect="1"/>
            </p:cNvPicPr>
            <p:nvPr/>
          </p:nvPicPr>
          <p:blipFill>
            <a:blip r:embed="rId7"/>
            <a:stretch>
              <a:fillRect/>
            </a:stretch>
          </p:blipFill>
          <p:spPr>
            <a:xfrm>
              <a:off x="5451001" y="3094525"/>
              <a:ext cx="6172082" cy="259075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21" name="Graphic 20" descr="Cursor with solid fill">
              <a:extLst>
                <a:ext uri="{FF2B5EF4-FFF2-40B4-BE49-F238E27FC236}">
                  <a16:creationId xmlns:a16="http://schemas.microsoft.com/office/drawing/2014/main" id="{9790DD62-08AF-188C-5EC6-B7243A7DE9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45948" y="3429000"/>
              <a:ext cx="741050" cy="741050"/>
            </a:xfrm>
            <a:prstGeom prst="rect">
              <a:avLst/>
            </a:prstGeom>
          </p:spPr>
        </p:pic>
        <p:sp>
          <p:nvSpPr>
            <p:cNvPr id="2" name="Oval 1">
              <a:extLst>
                <a:ext uri="{FF2B5EF4-FFF2-40B4-BE49-F238E27FC236}">
                  <a16:creationId xmlns:a16="http://schemas.microsoft.com/office/drawing/2014/main" id="{8A516711-07B8-864F-36A9-D438D4C2DDAF}"/>
                </a:ext>
              </a:extLst>
            </p:cNvPr>
            <p:cNvSpPr/>
            <p:nvPr/>
          </p:nvSpPr>
          <p:spPr>
            <a:xfrm>
              <a:off x="6426184" y="3039764"/>
              <a:ext cx="741050" cy="333632"/>
            </a:xfrm>
            <a:prstGeom prst="ellipse">
              <a:avLst/>
            </a:prstGeom>
            <a:noFill/>
            <a:ln w="38100">
              <a:solidFill>
                <a:srgbClr val="C051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grpSp>
      <p:sp>
        <p:nvSpPr>
          <p:cNvPr id="4" name="Slide Number Placeholder 3">
            <a:extLst>
              <a:ext uri="{FF2B5EF4-FFF2-40B4-BE49-F238E27FC236}">
                <a16:creationId xmlns:a16="http://schemas.microsoft.com/office/drawing/2014/main" id="{85025417-F348-455F-B313-D639EC39C096}"/>
              </a:ext>
              <a:ext uri="{C183D7F6-B498-43B3-948B-1728B52AA6E4}">
                <adec:decorative xmlns:adec="http://schemas.microsoft.com/office/drawing/2017/decorative" val="0"/>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Tree>
    <p:custDataLst>
      <p:tags r:id="rId1"/>
    </p:custDataLst>
    <p:extLst>
      <p:ext uri="{BB962C8B-B14F-4D97-AF65-F5344CB8AC3E}">
        <p14:creationId xmlns:p14="http://schemas.microsoft.com/office/powerpoint/2010/main" val="2096203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AB051C-C9FF-4878-8C0E-2DF384756C66}"/>
              </a:ext>
            </a:extLst>
          </p:cNvPr>
          <p:cNvSpPr>
            <a:spLocks noGrp="1"/>
          </p:cNvSpPr>
          <p:nvPr>
            <p:ph type="title"/>
          </p:nvPr>
        </p:nvSpPr>
        <p:spPr/>
        <p:txBody>
          <a:bodyPr>
            <a:noAutofit/>
          </a:bodyPr>
          <a:lstStyle/>
          <a:p>
            <a:r>
              <a:rPr lang="en-US" sz="3600" dirty="0"/>
              <a:t>Item Builder—Template Options</a:t>
            </a:r>
          </a:p>
        </p:txBody>
      </p:sp>
      <p:sp>
        <p:nvSpPr>
          <p:cNvPr id="3" name="Slide Number Placeholder 2">
            <a:extLst>
              <a:ext uri="{FF2B5EF4-FFF2-40B4-BE49-F238E27FC236}">
                <a16:creationId xmlns:a16="http://schemas.microsoft.com/office/drawing/2014/main" id="{4101652B-61EB-4BE3-BEB3-E11039CB5787}"/>
              </a:ext>
            </a:extLst>
          </p:cNvPr>
          <p:cNvSpPr>
            <a:spLocks noGrp="1"/>
          </p:cNvSpPr>
          <p:nvPr>
            <p:ph type="sldNum" sz="quarter" idx="18"/>
          </p:nvPr>
        </p:nvSpPr>
        <p:spPr/>
        <p:txBody>
          <a:bodyPr/>
          <a:lstStyle/>
          <a:p>
            <a:fld id="{58AE716E-68DD-2249-A7FA-8AEF0B14DF81}" type="slidenum">
              <a:rPr lang="en-US" sz="1200" smtClean="0"/>
              <a:pPr/>
              <a:t>25</a:t>
            </a:fld>
            <a:endParaRPr lang="en-US" sz="1200" dirty="0"/>
          </a:p>
        </p:txBody>
      </p:sp>
      <p:pic>
        <p:nvPicPr>
          <p:cNvPr id="7" name="Picture 6">
            <a:extLst>
              <a:ext uri="{FF2B5EF4-FFF2-40B4-BE49-F238E27FC236}">
                <a16:creationId xmlns:a16="http://schemas.microsoft.com/office/drawing/2014/main" id="{EA00F4EA-0E64-4AB7-A4B2-53652F8A74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3686" y="1004822"/>
            <a:ext cx="11324628" cy="4848356"/>
          </a:xfrm>
          <a:prstGeom prst="rect">
            <a:avLst/>
          </a:prstGeom>
        </p:spPr>
      </p:pic>
    </p:spTree>
    <p:extLst>
      <p:ext uri="{BB962C8B-B14F-4D97-AF65-F5344CB8AC3E}">
        <p14:creationId xmlns:p14="http://schemas.microsoft.com/office/powerpoint/2010/main" val="960791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043B630-0EB5-46C7-9183-762721D3D72E}"/>
              </a:ext>
            </a:extLst>
          </p:cNvPr>
          <p:cNvSpPr>
            <a:spLocks noGrp="1"/>
          </p:cNvSpPr>
          <p:nvPr>
            <p:ph type="title"/>
          </p:nvPr>
        </p:nvSpPr>
        <p:spPr/>
        <p:txBody>
          <a:bodyPr>
            <a:noAutofit/>
          </a:bodyPr>
          <a:lstStyle/>
          <a:p>
            <a:r>
              <a:rPr lang="en-US" sz="3600" dirty="0"/>
              <a:t>Item Builder—3 Main Steps</a:t>
            </a:r>
          </a:p>
        </p:txBody>
      </p:sp>
      <p:pic>
        <p:nvPicPr>
          <p:cNvPr id="5" name="Picture 4">
            <a:extLst>
              <a:ext uri="{FF2B5EF4-FFF2-40B4-BE49-F238E27FC236}">
                <a16:creationId xmlns:a16="http://schemas.microsoft.com/office/drawing/2014/main" id="{E777D74B-8942-4083-9826-EFF7CCB4083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7759" y="902851"/>
            <a:ext cx="6136800" cy="1839536"/>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7" name="Arrow: Right 6">
            <a:extLst>
              <a:ext uri="{FF2B5EF4-FFF2-40B4-BE49-F238E27FC236}">
                <a16:creationId xmlns:a16="http://schemas.microsoft.com/office/drawing/2014/main" id="{99E071B3-4145-4C4B-99DF-0F0085F07EF4}"/>
              </a:ext>
              <a:ext uri="{C183D7F6-B498-43B3-948B-1728B52AA6E4}">
                <adec:decorative xmlns:adec="http://schemas.microsoft.com/office/drawing/2017/decorative" val="1"/>
              </a:ext>
            </a:extLst>
          </p:cNvPr>
          <p:cNvSpPr/>
          <p:nvPr/>
        </p:nvSpPr>
        <p:spPr>
          <a:xfrm rot="10800000">
            <a:off x="1556431" y="901052"/>
            <a:ext cx="478294" cy="211873"/>
          </a:xfrm>
          <a:prstGeom prst="rightArrow">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2" name="Picture 11">
            <a:extLst>
              <a:ext uri="{FF2B5EF4-FFF2-40B4-BE49-F238E27FC236}">
                <a16:creationId xmlns:a16="http://schemas.microsoft.com/office/drawing/2014/main" id="{84CCDBD2-7E8C-49FC-9AFB-9D2FD3EDFF9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94114" y="2454541"/>
            <a:ext cx="6214217" cy="2690092"/>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D6F03BE0-DB03-4AEA-9E44-53E995F19CC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864425" y="3145972"/>
            <a:ext cx="5864809" cy="284033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id="{D8F1547E-D031-41EA-B3BB-BF73FE1C9AF7}"/>
              </a:ext>
              <a:ext uri="{C183D7F6-B498-43B3-948B-1728B52AA6E4}">
                <adec:decorative xmlns:adec="http://schemas.microsoft.com/office/drawing/2017/decorative" val="0"/>
              </a:ext>
            </a:extLst>
          </p:cNvPr>
          <p:cNvSpPr>
            <a:spLocks noGrp="1"/>
          </p:cNvSpPr>
          <p:nvPr>
            <p:ph type="sldNum" sz="quarter" idx="18"/>
          </p:nvPr>
        </p:nvSpPr>
        <p:spPr/>
        <p:txBody>
          <a:bodyPr/>
          <a:lstStyle/>
          <a:p>
            <a:fld id="{58AE716E-68DD-2249-A7FA-8AEF0B14DF81}" type="slidenum">
              <a:rPr lang="en-US" sz="1200" smtClean="0"/>
              <a:pPr/>
              <a:t>26</a:t>
            </a:fld>
            <a:endParaRPr lang="en-US" sz="1200" dirty="0"/>
          </a:p>
        </p:txBody>
      </p:sp>
      <p:sp>
        <p:nvSpPr>
          <p:cNvPr id="8" name="Arrow: Right 7">
            <a:extLst>
              <a:ext uri="{FF2B5EF4-FFF2-40B4-BE49-F238E27FC236}">
                <a16:creationId xmlns:a16="http://schemas.microsoft.com/office/drawing/2014/main" id="{3367B3C9-E6F4-48A7-BAB1-2DCF0E9BEA8A}"/>
              </a:ext>
              <a:ext uri="{C183D7F6-B498-43B3-948B-1728B52AA6E4}">
                <adec:decorative xmlns:adec="http://schemas.microsoft.com/office/drawing/2017/decorative" val="1"/>
              </a:ext>
            </a:extLst>
          </p:cNvPr>
          <p:cNvSpPr/>
          <p:nvPr/>
        </p:nvSpPr>
        <p:spPr>
          <a:xfrm rot="10800000">
            <a:off x="3774939" y="2563924"/>
            <a:ext cx="478294" cy="211873"/>
          </a:xfrm>
          <a:prstGeom prst="rightArrow">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9" name="Arrow: Right 8">
            <a:extLst>
              <a:ext uri="{FF2B5EF4-FFF2-40B4-BE49-F238E27FC236}">
                <a16:creationId xmlns:a16="http://schemas.microsoft.com/office/drawing/2014/main" id="{0280594A-FCD8-4BA5-A373-99BB78BAC2F0}"/>
              </a:ext>
              <a:ext uri="{C183D7F6-B498-43B3-948B-1728B52AA6E4}">
                <adec:decorative xmlns:adec="http://schemas.microsoft.com/office/drawing/2017/decorative" val="1"/>
              </a:ext>
            </a:extLst>
          </p:cNvPr>
          <p:cNvSpPr/>
          <p:nvPr/>
        </p:nvSpPr>
        <p:spPr>
          <a:xfrm rot="10800000">
            <a:off x="7291903" y="3196383"/>
            <a:ext cx="478294" cy="211873"/>
          </a:xfrm>
          <a:prstGeom prst="rightArrow">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Tree>
    <p:extLst>
      <p:ext uri="{BB962C8B-B14F-4D97-AF65-F5344CB8AC3E}">
        <p14:creationId xmlns:p14="http://schemas.microsoft.com/office/powerpoint/2010/main" val="27768179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37D20A-CB42-44D9-8A13-015044344191}"/>
              </a:ext>
            </a:extLst>
          </p:cNvPr>
          <p:cNvSpPr>
            <a:spLocks noGrp="1"/>
          </p:cNvSpPr>
          <p:nvPr>
            <p:ph type="title"/>
          </p:nvPr>
        </p:nvSpPr>
        <p:spPr/>
        <p:txBody>
          <a:bodyPr>
            <a:noAutofit/>
          </a:bodyPr>
          <a:lstStyle/>
          <a:p>
            <a:r>
              <a:rPr lang="en-US" sz="3600" dirty="0"/>
              <a:t>Step 2: Create the Response Area</a:t>
            </a:r>
          </a:p>
        </p:txBody>
      </p:sp>
      <p:sp>
        <p:nvSpPr>
          <p:cNvPr id="6" name="TextBox 5">
            <a:extLst>
              <a:ext uri="{FF2B5EF4-FFF2-40B4-BE49-F238E27FC236}">
                <a16:creationId xmlns:a16="http://schemas.microsoft.com/office/drawing/2014/main" id="{78982C77-7AA3-4717-BD6E-FE5AA792B3E2}"/>
              </a:ext>
            </a:extLst>
          </p:cNvPr>
          <p:cNvSpPr txBox="1"/>
          <p:nvPr/>
        </p:nvSpPr>
        <p:spPr>
          <a:xfrm>
            <a:off x="396240" y="796469"/>
            <a:ext cx="11369529" cy="830997"/>
          </a:xfrm>
          <a:prstGeom prst="rect">
            <a:avLst/>
          </a:prstGeom>
          <a:noFill/>
        </p:spPr>
        <p:txBody>
          <a:bodyPr wrap="square" rtlCol="0">
            <a:spAutoFit/>
          </a:bodyPr>
          <a:lstStyle/>
          <a:p>
            <a:r>
              <a:rPr lang="en-US" sz="2400" dirty="0">
                <a:solidFill>
                  <a:schemeClr val="tx1">
                    <a:lumMod val="50000"/>
                  </a:schemeClr>
                </a:solidFill>
              </a:rPr>
              <a:t>The response area of the item is where the students interact with various interactive features in order to answer the question. The areas are different for each item type.</a:t>
            </a:r>
          </a:p>
        </p:txBody>
      </p:sp>
      <p:pic>
        <p:nvPicPr>
          <p:cNvPr id="14" name="Content Placeholder 13">
            <a:extLst>
              <a:ext uri="{FF2B5EF4-FFF2-40B4-BE49-F238E27FC236}">
                <a16:creationId xmlns:a16="http://schemas.microsoft.com/office/drawing/2014/main" id="{3AC243B2-ED38-4513-B2A1-4774ABD13D62}"/>
              </a:ext>
            </a:extLst>
          </p:cNvPr>
          <p:cNvPicPr>
            <a:picLocks noGrp="1" noChangeAspect="1"/>
          </p:cNvPicPr>
          <p:nvPr>
            <p:ph sz="quarter" idx="15"/>
          </p:nvPr>
        </p:nvPicPr>
        <p:blipFill>
          <a:blip r:embed="rId3">
            <a:extLst>
              <a:ext uri="{28A0092B-C50C-407E-A947-70E740481C1C}">
                <a14:useLocalDpi xmlns:a14="http://schemas.microsoft.com/office/drawing/2010/main" val="0"/>
              </a:ext>
            </a:extLst>
          </a:blip>
          <a:srcRect/>
          <a:stretch/>
        </p:blipFill>
        <p:spPr>
          <a:xfrm>
            <a:off x="1190676" y="1840326"/>
            <a:ext cx="8845954" cy="398418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2" name="Arrow: Right 11">
            <a:extLst>
              <a:ext uri="{FF2B5EF4-FFF2-40B4-BE49-F238E27FC236}">
                <a16:creationId xmlns:a16="http://schemas.microsoft.com/office/drawing/2014/main" id="{B063D09E-C718-4149-88ED-C10F1814A4C0}"/>
              </a:ext>
              <a:ext uri="{C183D7F6-B498-43B3-948B-1728B52AA6E4}">
                <adec:decorative xmlns:adec="http://schemas.microsoft.com/office/drawing/2017/decorative" val="1"/>
              </a:ext>
            </a:extLst>
          </p:cNvPr>
          <p:cNvSpPr/>
          <p:nvPr/>
        </p:nvSpPr>
        <p:spPr>
          <a:xfrm rot="5400000">
            <a:off x="9154118" y="2858659"/>
            <a:ext cx="1260619" cy="26721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5" name="Arrow: Right 14">
            <a:extLst>
              <a:ext uri="{FF2B5EF4-FFF2-40B4-BE49-F238E27FC236}">
                <a16:creationId xmlns:a16="http://schemas.microsoft.com/office/drawing/2014/main" id="{71A0A44A-41C1-4432-BA04-66157509542E}"/>
              </a:ext>
              <a:ext uri="{C183D7F6-B498-43B3-948B-1728B52AA6E4}">
                <adec:decorative xmlns:adec="http://schemas.microsoft.com/office/drawing/2017/decorative" val="1"/>
              </a:ext>
            </a:extLst>
          </p:cNvPr>
          <p:cNvSpPr/>
          <p:nvPr/>
        </p:nvSpPr>
        <p:spPr>
          <a:xfrm>
            <a:off x="4593739" y="5282311"/>
            <a:ext cx="1260619" cy="26721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3" name="Slide Number Placeholder 2">
            <a:extLst>
              <a:ext uri="{FF2B5EF4-FFF2-40B4-BE49-F238E27FC236}">
                <a16:creationId xmlns:a16="http://schemas.microsoft.com/office/drawing/2014/main" id="{30C528C3-3A78-44E3-82F9-C1FCF40938F5}"/>
              </a:ext>
            </a:extLst>
          </p:cNvPr>
          <p:cNvSpPr>
            <a:spLocks noGrp="1"/>
          </p:cNvSpPr>
          <p:nvPr>
            <p:ph type="sldNum" sz="quarter" idx="17"/>
          </p:nvPr>
        </p:nvSpPr>
        <p:spPr/>
        <p:txBody>
          <a:bodyPr/>
          <a:lstStyle/>
          <a:p>
            <a:fld id="{58AE716E-68DD-2249-A7FA-8AEF0B14DF81}" type="slidenum">
              <a:rPr lang="en-US" sz="1200" smtClean="0">
                <a:latin typeface="+mn-lt"/>
              </a:rPr>
              <a:pPr/>
              <a:t>27</a:t>
            </a:fld>
            <a:endParaRPr lang="en-US" sz="1200" dirty="0">
              <a:latin typeface="+mn-lt"/>
            </a:endParaRPr>
          </a:p>
        </p:txBody>
      </p:sp>
    </p:spTree>
    <p:extLst>
      <p:ext uri="{BB962C8B-B14F-4D97-AF65-F5344CB8AC3E}">
        <p14:creationId xmlns:p14="http://schemas.microsoft.com/office/powerpoint/2010/main" val="8169543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F24786-7159-44F4-A4E5-2D48D2BFE37D}"/>
              </a:ext>
            </a:extLst>
          </p:cNvPr>
          <p:cNvSpPr>
            <a:spLocks noGrp="1"/>
          </p:cNvSpPr>
          <p:nvPr>
            <p:ph type="title"/>
          </p:nvPr>
        </p:nvSpPr>
        <p:spPr/>
        <p:txBody>
          <a:bodyPr>
            <a:noAutofit/>
          </a:bodyPr>
          <a:lstStyle/>
          <a:p>
            <a:r>
              <a:rPr lang="en-US" sz="3600" dirty="0"/>
              <a:t>Step 3: Construct the Answer Key</a:t>
            </a:r>
          </a:p>
        </p:txBody>
      </p:sp>
      <p:sp>
        <p:nvSpPr>
          <p:cNvPr id="4" name="Text Placeholder 3">
            <a:extLst>
              <a:ext uri="{FF2B5EF4-FFF2-40B4-BE49-F238E27FC236}">
                <a16:creationId xmlns:a16="http://schemas.microsoft.com/office/drawing/2014/main" id="{A24CD600-16AD-4F1C-8DDB-F3A8DA2BBE48}"/>
              </a:ext>
            </a:extLst>
          </p:cNvPr>
          <p:cNvSpPr>
            <a:spLocks noGrp="1"/>
          </p:cNvSpPr>
          <p:nvPr>
            <p:ph type="body" sz="quarter" idx="4294967295"/>
          </p:nvPr>
        </p:nvSpPr>
        <p:spPr>
          <a:xfrm>
            <a:off x="526815" y="1099240"/>
            <a:ext cx="11338560" cy="457567"/>
          </a:xfrm>
        </p:spPr>
        <p:txBody>
          <a:bodyPr/>
          <a:lstStyle/>
          <a:p>
            <a:pPr marL="0" indent="0">
              <a:lnSpc>
                <a:spcPct val="100000"/>
              </a:lnSpc>
              <a:spcBef>
                <a:spcPts val="1200"/>
              </a:spcBef>
              <a:buNone/>
            </a:pPr>
            <a:r>
              <a:rPr lang="en-US" sz="2400" dirty="0">
                <a:solidFill>
                  <a:srgbClr val="53565A"/>
                </a:solidFill>
              </a:rPr>
              <a:t>Determine how many points an item is worth and how to score the student’s response.</a:t>
            </a:r>
          </a:p>
        </p:txBody>
      </p:sp>
      <p:sp>
        <p:nvSpPr>
          <p:cNvPr id="10" name="TextBox 9">
            <a:extLst>
              <a:ext uri="{FF2B5EF4-FFF2-40B4-BE49-F238E27FC236}">
                <a16:creationId xmlns:a16="http://schemas.microsoft.com/office/drawing/2014/main" id="{10A5CDD8-2566-4D44-8884-36D9811F54AB}"/>
              </a:ext>
            </a:extLst>
          </p:cNvPr>
          <p:cNvSpPr txBox="1"/>
          <p:nvPr/>
        </p:nvSpPr>
        <p:spPr>
          <a:xfrm>
            <a:off x="1212889" y="1702793"/>
            <a:ext cx="3497580" cy="400110"/>
          </a:xfrm>
          <a:prstGeom prst="rect">
            <a:avLst/>
          </a:prstGeom>
          <a:noFill/>
          <a:ln w="28575">
            <a:solidFill>
              <a:srgbClr val="2C9ED9"/>
            </a:solidFill>
          </a:ln>
        </p:spPr>
        <p:txBody>
          <a:bodyPr wrap="square" rtlCol="0">
            <a:spAutoFit/>
          </a:bodyPr>
          <a:lstStyle/>
          <a:p>
            <a:pPr algn="ctr"/>
            <a:r>
              <a:rPr lang="en-US" sz="2000" dirty="0">
                <a:solidFill>
                  <a:srgbClr val="53565A"/>
                </a:solidFill>
              </a:rPr>
              <a:t>Machine-Scored Items</a:t>
            </a:r>
          </a:p>
        </p:txBody>
      </p:sp>
      <p:pic>
        <p:nvPicPr>
          <p:cNvPr id="6" name="Content Placeholder 5">
            <a:extLst>
              <a:ext uri="{FF2B5EF4-FFF2-40B4-BE49-F238E27FC236}">
                <a16:creationId xmlns:a16="http://schemas.microsoft.com/office/drawing/2014/main" id="{880C8917-4527-47E5-A9B3-F6B62B53698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p:blipFill>
        <p:spPr>
          <a:xfrm>
            <a:off x="426230" y="2248890"/>
            <a:ext cx="5070899" cy="3222689"/>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5474E9E6-E9A9-4C60-9A5E-BEE5D86A19E8}"/>
              </a:ext>
            </a:extLst>
          </p:cNvPr>
          <p:cNvSpPr txBox="1"/>
          <p:nvPr/>
        </p:nvSpPr>
        <p:spPr>
          <a:xfrm>
            <a:off x="7481533" y="1702793"/>
            <a:ext cx="3497580" cy="400110"/>
          </a:xfrm>
          <a:prstGeom prst="rect">
            <a:avLst/>
          </a:prstGeom>
          <a:noFill/>
          <a:ln w="28575">
            <a:solidFill>
              <a:srgbClr val="2C9ED9"/>
            </a:solidFill>
          </a:ln>
        </p:spPr>
        <p:txBody>
          <a:bodyPr wrap="square" rtlCol="0">
            <a:spAutoFit/>
          </a:bodyPr>
          <a:lstStyle/>
          <a:p>
            <a:pPr algn="ctr"/>
            <a:r>
              <a:rPr lang="en-US" sz="2000" dirty="0">
                <a:solidFill>
                  <a:srgbClr val="53565A"/>
                </a:solidFill>
              </a:rPr>
              <a:t>Hand-Scored Items</a:t>
            </a:r>
          </a:p>
        </p:txBody>
      </p:sp>
      <p:pic>
        <p:nvPicPr>
          <p:cNvPr id="9" name="Content Placeholder 8">
            <a:extLst>
              <a:ext uri="{FF2B5EF4-FFF2-40B4-BE49-F238E27FC236}">
                <a16:creationId xmlns:a16="http://schemas.microsoft.com/office/drawing/2014/main" id="{CE134491-0878-4634-B2E6-593F136B6C4F}"/>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rcRect/>
          <a:stretch/>
        </p:blipFill>
        <p:spPr>
          <a:xfrm>
            <a:off x="6127201" y="2248890"/>
            <a:ext cx="5769143" cy="3222689"/>
          </a:xfrm>
          <a:ln w="12700">
            <a:solidFill>
              <a:schemeClr val="bg1">
                <a:lumMod val="75000"/>
              </a:schemeClr>
            </a:solid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0813B3EF-FBAB-4559-A73D-153F0D7C92D2}"/>
              </a:ext>
            </a:extLst>
          </p:cNvPr>
          <p:cNvSpPr>
            <a:spLocks noGrp="1"/>
          </p:cNvSpPr>
          <p:nvPr>
            <p:ph type="sldNum" sz="quarter" idx="17"/>
          </p:nvPr>
        </p:nvSpPr>
        <p:spPr/>
        <p:txBody>
          <a:bodyPr/>
          <a:lstStyle/>
          <a:p>
            <a:fld id="{58AE716E-68DD-2249-A7FA-8AEF0B14DF81}" type="slidenum">
              <a:rPr lang="en-US" sz="1200" smtClean="0">
                <a:latin typeface="+mn-lt"/>
              </a:rPr>
              <a:pPr/>
              <a:t>28</a:t>
            </a:fld>
            <a:endParaRPr lang="en-US" sz="1200" dirty="0">
              <a:latin typeface="+mn-lt"/>
            </a:endParaRPr>
          </a:p>
        </p:txBody>
      </p:sp>
    </p:spTree>
    <p:extLst>
      <p:ext uri="{BB962C8B-B14F-4D97-AF65-F5344CB8AC3E}">
        <p14:creationId xmlns:p14="http://schemas.microsoft.com/office/powerpoint/2010/main" val="34697095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1E3BD6-B259-444E-AC73-6ED87F1DA5D3}"/>
              </a:ext>
            </a:extLst>
          </p:cNvPr>
          <p:cNvSpPr>
            <a:spLocks noGrp="1"/>
          </p:cNvSpPr>
          <p:nvPr>
            <p:ph type="title"/>
          </p:nvPr>
        </p:nvSpPr>
        <p:spPr/>
        <p:txBody>
          <a:bodyPr>
            <a:noAutofit/>
          </a:bodyPr>
          <a:lstStyle/>
          <a:p>
            <a:r>
              <a:rPr lang="en-US" sz="3600" dirty="0"/>
              <a:t>Item Toolbar</a:t>
            </a:r>
          </a:p>
        </p:txBody>
      </p:sp>
      <p:sp>
        <p:nvSpPr>
          <p:cNvPr id="3" name="Slide Number Placeholder 2">
            <a:extLst>
              <a:ext uri="{FF2B5EF4-FFF2-40B4-BE49-F238E27FC236}">
                <a16:creationId xmlns:a16="http://schemas.microsoft.com/office/drawing/2014/main" id="{83FB4FD3-F7A8-41E2-8647-B2FFE0997F75}"/>
              </a:ext>
              <a:ext uri="{C183D7F6-B498-43B3-948B-1728B52AA6E4}">
                <adec:decorative xmlns:adec="http://schemas.microsoft.com/office/drawing/2017/decorative" val="1"/>
              </a:ext>
            </a:extLst>
          </p:cNvPr>
          <p:cNvSpPr>
            <a:spLocks noGrp="1"/>
          </p:cNvSpPr>
          <p:nvPr>
            <p:ph type="sldNum" sz="quarter" idx="17"/>
          </p:nvPr>
        </p:nvSpPr>
        <p:spPr/>
        <p:txBody>
          <a:bodyPr/>
          <a:lstStyle/>
          <a:p>
            <a:fld id="{58AE716E-68DD-2249-A7FA-8AEF0B14DF81}" type="slidenum">
              <a:rPr lang="en-US" sz="1200" smtClean="0">
                <a:latin typeface="+mn-lt"/>
              </a:rPr>
              <a:pPr/>
              <a:t>29</a:t>
            </a:fld>
            <a:endParaRPr lang="en-US" sz="1200" dirty="0">
              <a:latin typeface="+mn-lt"/>
            </a:endParaRPr>
          </a:p>
        </p:txBody>
      </p:sp>
      <p:pic>
        <p:nvPicPr>
          <p:cNvPr id="13" name="Picture 12" descr="A screenshot of a computer&#10;&#10;Description automatically generated">
            <a:extLst>
              <a:ext uri="{FF2B5EF4-FFF2-40B4-BE49-F238E27FC236}">
                <a16:creationId xmlns:a16="http://schemas.microsoft.com/office/drawing/2014/main" id="{4FAB7DC9-B37F-6FB6-6EAF-D60036300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733" y="1581054"/>
            <a:ext cx="7869188" cy="4047585"/>
          </a:xfrm>
          <a:prstGeom prst="rect">
            <a:avLst/>
          </a:prstGeom>
        </p:spPr>
      </p:pic>
      <p:pic>
        <p:nvPicPr>
          <p:cNvPr id="15" name="Picture 14" descr="A screenshot of a test&#10;&#10;Description automatically generated">
            <a:extLst>
              <a:ext uri="{FF2B5EF4-FFF2-40B4-BE49-F238E27FC236}">
                <a16:creationId xmlns:a16="http://schemas.microsoft.com/office/drawing/2014/main" id="{CAE25442-43FF-5148-0CEA-8D45D7C9A4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7551" y="791651"/>
            <a:ext cx="2667137" cy="5284029"/>
          </a:xfrm>
          <a:prstGeom prst="rect">
            <a:avLst/>
          </a:prstGeom>
        </p:spPr>
      </p:pic>
    </p:spTree>
    <p:extLst>
      <p:ext uri="{BB962C8B-B14F-4D97-AF65-F5344CB8AC3E}">
        <p14:creationId xmlns:p14="http://schemas.microsoft.com/office/powerpoint/2010/main" val="1871240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ED2F0-D63E-47A0-A315-A35244304D43}"/>
              </a:ext>
            </a:extLst>
          </p:cNvPr>
          <p:cNvSpPr>
            <a:spLocks noGrp="1"/>
          </p:cNvSpPr>
          <p:nvPr>
            <p:ph type="title"/>
          </p:nvPr>
        </p:nvSpPr>
        <p:spPr/>
        <p:txBody>
          <a:bodyPr>
            <a:normAutofit/>
          </a:bodyPr>
          <a:lstStyle/>
          <a:p>
            <a:r>
              <a:rPr lang="en-US" sz="4000" b="1" dirty="0">
                <a:latin typeface="+mn-lt"/>
              </a:rPr>
              <a:t>How to Access the Authoring System</a:t>
            </a:r>
          </a:p>
        </p:txBody>
      </p:sp>
    </p:spTree>
    <p:extLst>
      <p:ext uri="{BB962C8B-B14F-4D97-AF65-F5344CB8AC3E}">
        <p14:creationId xmlns:p14="http://schemas.microsoft.com/office/powerpoint/2010/main" val="26126182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FA0AE0-BB49-49F7-BA5B-840C3CEEA427}"/>
              </a:ext>
            </a:extLst>
          </p:cNvPr>
          <p:cNvSpPr>
            <a:spLocks noGrp="1"/>
          </p:cNvSpPr>
          <p:nvPr>
            <p:ph type="title"/>
          </p:nvPr>
        </p:nvSpPr>
        <p:spPr/>
        <p:txBody>
          <a:bodyPr/>
          <a:lstStyle/>
          <a:p>
            <a:r>
              <a:rPr lang="en-US" dirty="0"/>
              <a:t>Aligning Standards &amp; Setting Up Properties for Items</a:t>
            </a:r>
          </a:p>
        </p:txBody>
      </p:sp>
      <p:pic>
        <p:nvPicPr>
          <p:cNvPr id="5" name="Picture 4">
            <a:extLst>
              <a:ext uri="{FF2B5EF4-FFF2-40B4-BE49-F238E27FC236}">
                <a16:creationId xmlns:a16="http://schemas.microsoft.com/office/drawing/2014/main" id="{15AA68E1-2DDA-4011-AA66-51723613F9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4976" y="1176336"/>
            <a:ext cx="2340487" cy="2718822"/>
          </a:xfrm>
          <a:prstGeom prst="rect">
            <a:avLst/>
          </a:prstGeom>
          <a:ln w="12700">
            <a:solidFill>
              <a:srgbClr val="FFC000"/>
            </a:solidFill>
          </a:ln>
        </p:spPr>
      </p:pic>
      <p:sp>
        <p:nvSpPr>
          <p:cNvPr id="9" name="Arrow: Left 8">
            <a:extLst>
              <a:ext uri="{FF2B5EF4-FFF2-40B4-BE49-F238E27FC236}">
                <a16:creationId xmlns:a16="http://schemas.microsoft.com/office/drawing/2014/main" id="{559C7A61-4D94-492B-BC2F-22D3CBE226D0}"/>
              </a:ext>
              <a:ext uri="{C183D7F6-B498-43B3-948B-1728B52AA6E4}">
                <adec:decorative xmlns:adec="http://schemas.microsoft.com/office/drawing/2017/decorative" val="1"/>
              </a:ext>
            </a:extLst>
          </p:cNvPr>
          <p:cNvSpPr/>
          <p:nvPr/>
        </p:nvSpPr>
        <p:spPr>
          <a:xfrm>
            <a:off x="2394453" y="1273398"/>
            <a:ext cx="338328" cy="146304"/>
          </a:xfrm>
          <a:prstGeom prst="leftArrow">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3" name="Slide Number Placeholder 2">
            <a:extLst>
              <a:ext uri="{FF2B5EF4-FFF2-40B4-BE49-F238E27FC236}">
                <a16:creationId xmlns:a16="http://schemas.microsoft.com/office/drawing/2014/main" id="{5259E11A-4E68-4549-9CB0-9244580E705A}"/>
              </a:ext>
            </a:extLst>
          </p:cNvPr>
          <p:cNvSpPr>
            <a:spLocks noGrp="1"/>
          </p:cNvSpPr>
          <p:nvPr>
            <p:ph type="sldNum" sz="quarter" idx="11"/>
          </p:nvPr>
        </p:nvSpPr>
        <p:spPr/>
        <p:txBody>
          <a:bodyPr/>
          <a:lstStyle/>
          <a:p>
            <a:fld id="{58AE716E-68DD-2249-A7FA-8AEF0B14DF81}" type="slidenum">
              <a:rPr lang="en-US" smtClean="0"/>
              <a:pPr/>
              <a:t>30</a:t>
            </a:fld>
            <a:endParaRPr lang="en-US" dirty="0"/>
          </a:p>
        </p:txBody>
      </p:sp>
      <p:pic>
        <p:nvPicPr>
          <p:cNvPr id="12" name="Picture 11">
            <a:extLst>
              <a:ext uri="{FF2B5EF4-FFF2-40B4-BE49-F238E27FC236}">
                <a16:creationId xmlns:a16="http://schemas.microsoft.com/office/drawing/2014/main" id="{A05749EA-EAE7-41BE-ACCD-0302F05D831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84215" y="1176336"/>
            <a:ext cx="2677885" cy="3530600"/>
          </a:xfrm>
          <a:prstGeom prst="rect">
            <a:avLst/>
          </a:prstGeom>
          <a:ln w="19050">
            <a:solidFill>
              <a:srgbClr val="FFD556"/>
            </a:solidFill>
          </a:ln>
        </p:spPr>
      </p:pic>
      <p:pic>
        <p:nvPicPr>
          <p:cNvPr id="14" name="Picture 13">
            <a:extLst>
              <a:ext uri="{FF2B5EF4-FFF2-40B4-BE49-F238E27FC236}">
                <a16:creationId xmlns:a16="http://schemas.microsoft.com/office/drawing/2014/main" id="{25D51AA8-AFC3-4593-ABE1-77DA10103A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752357" y="3677233"/>
            <a:ext cx="2271679" cy="2199216"/>
          </a:xfrm>
          <a:prstGeom prst="rect">
            <a:avLst/>
          </a:prstGeom>
          <a:ln w="19050">
            <a:solidFill>
              <a:srgbClr val="FFD556"/>
            </a:solidFill>
          </a:ln>
        </p:spPr>
      </p:pic>
      <p:grpSp>
        <p:nvGrpSpPr>
          <p:cNvPr id="7" name="Group 6">
            <a:extLst>
              <a:ext uri="{FF2B5EF4-FFF2-40B4-BE49-F238E27FC236}">
                <a16:creationId xmlns:a16="http://schemas.microsoft.com/office/drawing/2014/main" id="{000D9EBE-54BE-491B-AF6B-2C7650EEE8CA}"/>
              </a:ext>
            </a:extLst>
          </p:cNvPr>
          <p:cNvGrpSpPr/>
          <p:nvPr/>
        </p:nvGrpSpPr>
        <p:grpSpPr>
          <a:xfrm>
            <a:off x="8586316" y="1744133"/>
            <a:ext cx="2677886" cy="4350282"/>
            <a:chOff x="8556171" y="1919581"/>
            <a:chExt cx="2677886" cy="3838620"/>
          </a:xfrm>
        </p:grpSpPr>
        <p:pic>
          <p:nvPicPr>
            <p:cNvPr id="8" name="Picture 7">
              <a:extLst>
                <a:ext uri="{FF2B5EF4-FFF2-40B4-BE49-F238E27FC236}">
                  <a16:creationId xmlns:a16="http://schemas.microsoft.com/office/drawing/2014/main" id="{97941557-FCB5-406C-A1DD-7183D0238516}"/>
                </a:ext>
              </a:extLst>
            </p:cNvPr>
            <p:cNvPicPr>
              <a:picLocks noChangeAspect="1"/>
            </p:cNvPicPr>
            <p:nvPr/>
          </p:nvPicPr>
          <p:blipFill>
            <a:blip r:embed="rId6">
              <a:extLst>
                <a:ext uri="{28A0092B-C50C-407E-A947-70E740481C1C}">
                  <a14:useLocalDpi xmlns:a14="http://schemas.microsoft.com/office/drawing/2010/main" val="0"/>
                </a:ext>
              </a:extLst>
            </a:blip>
            <a:srcRect t="9769" b="9769"/>
            <a:stretch/>
          </p:blipFill>
          <p:spPr>
            <a:xfrm>
              <a:off x="8723181" y="1919581"/>
              <a:ext cx="2336705" cy="3764915"/>
            </a:xfrm>
            <a:prstGeom prst="rect">
              <a:avLst/>
            </a:prstGeom>
            <a:ln w="19050">
              <a:noFill/>
            </a:ln>
          </p:spPr>
        </p:pic>
        <p:cxnSp>
          <p:nvCxnSpPr>
            <p:cNvPr id="18" name="Straight Connector 17">
              <a:extLst>
                <a:ext uri="{FF2B5EF4-FFF2-40B4-BE49-F238E27FC236}">
                  <a16:creationId xmlns:a16="http://schemas.microsoft.com/office/drawing/2014/main" id="{39684D4A-D0B8-4DEF-BEAE-8523F6DD16DE}"/>
                </a:ext>
              </a:extLst>
            </p:cNvPr>
            <p:cNvCxnSpPr>
              <a:cxnSpLocks/>
            </p:cNvCxnSpPr>
            <p:nvPr/>
          </p:nvCxnSpPr>
          <p:spPr>
            <a:xfrm>
              <a:off x="8556171" y="1919581"/>
              <a:ext cx="0" cy="3838620"/>
            </a:xfrm>
            <a:prstGeom prst="line">
              <a:avLst/>
            </a:prstGeom>
            <a:ln w="19050">
              <a:solidFill>
                <a:srgbClr val="FFD55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4F4E6E1-3DC4-440B-B87B-647A21538D39}"/>
                </a:ext>
              </a:extLst>
            </p:cNvPr>
            <p:cNvCxnSpPr>
              <a:cxnSpLocks/>
            </p:cNvCxnSpPr>
            <p:nvPr/>
          </p:nvCxnSpPr>
          <p:spPr>
            <a:xfrm>
              <a:off x="11234057" y="1919581"/>
              <a:ext cx="0" cy="3838620"/>
            </a:xfrm>
            <a:prstGeom prst="line">
              <a:avLst/>
            </a:prstGeom>
            <a:ln w="19050">
              <a:solidFill>
                <a:srgbClr val="FFD55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33A3773-2FB3-478C-862E-BB7E2FDB198E}"/>
                </a:ext>
              </a:extLst>
            </p:cNvPr>
            <p:cNvCxnSpPr>
              <a:cxnSpLocks/>
            </p:cNvCxnSpPr>
            <p:nvPr/>
          </p:nvCxnSpPr>
          <p:spPr>
            <a:xfrm flipH="1">
              <a:off x="8556171" y="5758201"/>
              <a:ext cx="2677886" cy="0"/>
            </a:xfrm>
            <a:prstGeom prst="line">
              <a:avLst/>
            </a:prstGeom>
            <a:ln w="19050">
              <a:solidFill>
                <a:srgbClr val="FFD55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0C42C4B-7CBA-4392-993C-CDE60A51BC46}"/>
                </a:ext>
              </a:extLst>
            </p:cNvPr>
            <p:cNvCxnSpPr>
              <a:cxnSpLocks/>
            </p:cNvCxnSpPr>
            <p:nvPr/>
          </p:nvCxnSpPr>
          <p:spPr>
            <a:xfrm flipH="1">
              <a:off x="8556171" y="1919581"/>
              <a:ext cx="2677886" cy="0"/>
            </a:xfrm>
            <a:prstGeom prst="line">
              <a:avLst/>
            </a:prstGeom>
            <a:ln w="19050">
              <a:solidFill>
                <a:srgbClr val="FFD55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200206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3D4216-A6E7-4F4E-A93B-D848EFEAA861}"/>
              </a:ext>
            </a:extLst>
          </p:cNvPr>
          <p:cNvSpPr>
            <a:spLocks noGrp="1"/>
          </p:cNvSpPr>
          <p:nvPr>
            <p:ph type="title"/>
          </p:nvPr>
        </p:nvSpPr>
        <p:spPr/>
        <p:txBody>
          <a:bodyPr>
            <a:noAutofit/>
          </a:bodyPr>
          <a:lstStyle/>
          <a:p>
            <a:r>
              <a:rPr lang="en-US" dirty="0">
                <a:latin typeface="+mn-lt"/>
              </a:rPr>
              <a:t>Passage Set — Groups Items Together</a:t>
            </a:r>
          </a:p>
        </p:txBody>
      </p:sp>
      <p:grpSp>
        <p:nvGrpSpPr>
          <p:cNvPr id="7" name="Group 6" descr="Item Builder Page with focus on Save Item button.">
            <a:extLst>
              <a:ext uri="{FF2B5EF4-FFF2-40B4-BE49-F238E27FC236}">
                <a16:creationId xmlns:a16="http://schemas.microsoft.com/office/drawing/2014/main" id="{CCCD7829-B80E-CA41-6155-817AC273D372}"/>
              </a:ext>
            </a:extLst>
          </p:cNvPr>
          <p:cNvGrpSpPr/>
          <p:nvPr/>
        </p:nvGrpSpPr>
        <p:grpSpPr>
          <a:xfrm>
            <a:off x="1095232" y="874145"/>
            <a:ext cx="10001535" cy="5109709"/>
            <a:chOff x="1095232" y="874145"/>
            <a:chExt cx="10001535" cy="5109709"/>
          </a:xfrm>
        </p:grpSpPr>
        <p:grpSp>
          <p:nvGrpSpPr>
            <p:cNvPr id="9" name="Group 8" descr="The Compose Passage section.">
              <a:extLst>
                <a:ext uri="{FF2B5EF4-FFF2-40B4-BE49-F238E27FC236}">
                  <a16:creationId xmlns:a16="http://schemas.microsoft.com/office/drawing/2014/main" id="{56741F16-9725-7062-650D-81C290B3CE3B}"/>
                </a:ext>
              </a:extLst>
            </p:cNvPr>
            <p:cNvGrpSpPr/>
            <p:nvPr/>
          </p:nvGrpSpPr>
          <p:grpSpPr>
            <a:xfrm>
              <a:off x="1095232" y="874145"/>
              <a:ext cx="10001535" cy="5109709"/>
              <a:chOff x="1095232" y="874145"/>
              <a:chExt cx="10001535" cy="5109709"/>
            </a:xfrm>
          </p:grpSpPr>
          <p:pic>
            <p:nvPicPr>
              <p:cNvPr id="4" name="Picture 3">
                <a:extLst>
                  <a:ext uri="{FF2B5EF4-FFF2-40B4-BE49-F238E27FC236}">
                    <a16:creationId xmlns:a16="http://schemas.microsoft.com/office/drawing/2014/main" id="{3C5E2CD8-A95C-36DD-8953-0809BEB8BA13}"/>
                  </a:ext>
                </a:extLst>
              </p:cNvPr>
              <p:cNvPicPr>
                <a:picLocks noChangeAspect="1"/>
              </p:cNvPicPr>
              <p:nvPr/>
            </p:nvPicPr>
            <p:blipFill>
              <a:blip r:embed="rId4"/>
              <a:stretch>
                <a:fillRect/>
              </a:stretch>
            </p:blipFill>
            <p:spPr>
              <a:xfrm>
                <a:off x="1095232" y="874145"/>
                <a:ext cx="10001535" cy="5109709"/>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491B8E21-4D35-23B1-DD19-7E45A6073105}"/>
                  </a:ext>
                </a:extLst>
              </p:cNvPr>
              <p:cNvSpPr/>
              <p:nvPr/>
            </p:nvSpPr>
            <p:spPr>
              <a:xfrm>
                <a:off x="4140200" y="3124200"/>
                <a:ext cx="6527800" cy="723900"/>
              </a:xfrm>
              <a:prstGeom prst="rect">
                <a:avLst/>
              </a:prstGeom>
              <a:noFill/>
              <a:ln w="38100">
                <a:solidFill>
                  <a:srgbClr val="C051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pic>
            <p:nvPicPr>
              <p:cNvPr id="6" name="Graphic 5" descr="Cursor with solid fill">
                <a:extLst>
                  <a:ext uri="{FF2B5EF4-FFF2-40B4-BE49-F238E27FC236}">
                    <a16:creationId xmlns:a16="http://schemas.microsoft.com/office/drawing/2014/main" id="{FEB2B91A-4C85-7DA3-E6BA-C0B933068D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78848" y="1524000"/>
                <a:ext cx="741050" cy="741050"/>
              </a:xfrm>
              <a:prstGeom prst="rect">
                <a:avLst/>
              </a:prstGeom>
            </p:spPr>
          </p:pic>
          <p:pic>
            <p:nvPicPr>
              <p:cNvPr id="8" name="Picture 7">
                <a:extLst>
                  <a:ext uri="{FF2B5EF4-FFF2-40B4-BE49-F238E27FC236}">
                    <a16:creationId xmlns:a16="http://schemas.microsoft.com/office/drawing/2014/main" id="{9DDEF9AC-3F89-E8AF-BFB9-0E413241F056}"/>
                  </a:ext>
                </a:extLst>
              </p:cNvPr>
              <p:cNvPicPr>
                <a:picLocks noChangeAspect="1"/>
              </p:cNvPicPr>
              <p:nvPr/>
            </p:nvPicPr>
            <p:blipFill>
              <a:blip r:embed="rId7"/>
              <a:stretch>
                <a:fillRect/>
              </a:stretch>
            </p:blipFill>
            <p:spPr>
              <a:xfrm>
                <a:off x="6824991" y="1379223"/>
                <a:ext cx="1095378" cy="309877"/>
              </a:xfrm>
              <a:prstGeom prst="rect">
                <a:avLst/>
              </a:prstGeom>
            </p:spPr>
          </p:pic>
        </p:grpSp>
        <p:pic>
          <p:nvPicPr>
            <p:cNvPr id="10" name="Graphic 9" descr="Cursor with solid fill">
              <a:extLst>
                <a:ext uri="{FF2B5EF4-FFF2-40B4-BE49-F238E27FC236}">
                  <a16:creationId xmlns:a16="http://schemas.microsoft.com/office/drawing/2014/main" id="{4EE17D9B-FAFB-4E69-AA2B-869CBCB6E8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71948" y="3486150"/>
              <a:ext cx="815852" cy="815852"/>
            </a:xfrm>
            <a:prstGeom prst="rect">
              <a:avLst/>
            </a:prstGeom>
          </p:spPr>
        </p:pic>
      </p:grpSp>
      <p:sp>
        <p:nvSpPr>
          <p:cNvPr id="3" name="Slide Number Placeholder 2">
            <a:extLst>
              <a:ext uri="{FF2B5EF4-FFF2-40B4-BE49-F238E27FC236}">
                <a16:creationId xmlns:a16="http://schemas.microsoft.com/office/drawing/2014/main" id="{385207FC-98AF-4692-8058-613A2032D2B3}"/>
              </a:ext>
              <a:ext uri="{C183D7F6-B498-43B3-948B-1728B52AA6E4}">
                <adec:decorative xmlns:adec="http://schemas.microsoft.com/office/drawing/2017/decorative" val="0"/>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1494855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3D4216-A6E7-4F4E-A93B-D848EFEAA861}"/>
              </a:ext>
            </a:extLst>
          </p:cNvPr>
          <p:cNvSpPr>
            <a:spLocks noGrp="1"/>
          </p:cNvSpPr>
          <p:nvPr>
            <p:ph type="title"/>
          </p:nvPr>
        </p:nvSpPr>
        <p:spPr/>
        <p:txBody>
          <a:bodyPr>
            <a:noAutofit/>
          </a:bodyPr>
          <a:lstStyle/>
          <a:p>
            <a:r>
              <a:rPr lang="en-US" dirty="0">
                <a:latin typeface="+mn-lt"/>
              </a:rPr>
              <a:t>Multiple Choice and Multiple Select Items</a:t>
            </a:r>
          </a:p>
        </p:txBody>
      </p:sp>
      <p:grpSp>
        <p:nvGrpSpPr>
          <p:cNvPr id="4" name="Group 3" descr="Step 2 on item builder page.">
            <a:extLst>
              <a:ext uri="{FF2B5EF4-FFF2-40B4-BE49-F238E27FC236}">
                <a16:creationId xmlns:a16="http://schemas.microsoft.com/office/drawing/2014/main" id="{8216102E-E2D3-42AD-668D-93945E8A84EE}"/>
              </a:ext>
            </a:extLst>
          </p:cNvPr>
          <p:cNvGrpSpPr/>
          <p:nvPr/>
        </p:nvGrpSpPr>
        <p:grpSpPr>
          <a:xfrm>
            <a:off x="670446" y="906998"/>
            <a:ext cx="5985655" cy="2955318"/>
            <a:chOff x="670446" y="906998"/>
            <a:chExt cx="5985655" cy="2955318"/>
          </a:xfrm>
        </p:grpSpPr>
        <p:pic>
          <p:nvPicPr>
            <p:cNvPr id="7" name="Picture 6" descr="Step Two of the Multiple Choice template.">
              <a:extLst>
                <a:ext uri="{FF2B5EF4-FFF2-40B4-BE49-F238E27FC236}">
                  <a16:creationId xmlns:a16="http://schemas.microsoft.com/office/drawing/2014/main" id="{0F75F62E-D78D-412F-24C6-C82D221E418B}"/>
                </a:ext>
              </a:extLst>
            </p:cNvPr>
            <p:cNvPicPr>
              <a:picLocks noChangeAspect="1"/>
            </p:cNvPicPr>
            <p:nvPr/>
          </p:nvPicPr>
          <p:blipFill>
            <a:blip r:embed="rId4"/>
            <a:stretch>
              <a:fillRect/>
            </a:stretch>
          </p:blipFill>
          <p:spPr>
            <a:xfrm>
              <a:off x="670446" y="906998"/>
              <a:ext cx="5910637" cy="2955318"/>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2" name="Graphic 1" descr="Cursor with solid fill">
              <a:extLst>
                <a:ext uri="{FF2B5EF4-FFF2-40B4-BE49-F238E27FC236}">
                  <a16:creationId xmlns:a16="http://schemas.microsoft.com/office/drawing/2014/main" id="{A8BD7189-FBCF-BA1E-9C9B-95E4D8F9B81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15051" y="2773143"/>
              <a:ext cx="741050" cy="741050"/>
            </a:xfrm>
            <a:prstGeom prst="rect">
              <a:avLst/>
            </a:prstGeom>
          </p:spPr>
        </p:pic>
      </p:grpSp>
      <p:pic>
        <p:nvPicPr>
          <p:cNvPr id="10" name="Picture 9" descr="Step 3, Construct Answer Keys section of item builder.">
            <a:extLst>
              <a:ext uri="{FF2B5EF4-FFF2-40B4-BE49-F238E27FC236}">
                <a16:creationId xmlns:a16="http://schemas.microsoft.com/office/drawing/2014/main" id="{5945B759-DE0A-71A9-0E8D-ADF2CF7671C9}"/>
              </a:ext>
            </a:extLst>
          </p:cNvPr>
          <p:cNvPicPr>
            <a:picLocks noChangeAspect="1"/>
          </p:cNvPicPr>
          <p:nvPr/>
        </p:nvPicPr>
        <p:blipFill>
          <a:blip r:embed="rId7"/>
          <a:stretch>
            <a:fillRect/>
          </a:stretch>
        </p:blipFill>
        <p:spPr>
          <a:xfrm>
            <a:off x="6731118" y="2289123"/>
            <a:ext cx="4790436" cy="377325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385207FC-98AF-4692-8058-613A2032D2B3}"/>
              </a:ext>
              <a:ext uri="{C183D7F6-B498-43B3-948B-1728B52AA6E4}">
                <adec:decorative xmlns:adec="http://schemas.microsoft.com/office/drawing/2017/decorative" val="0"/>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22637779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3D4216-A6E7-4F4E-A93B-D848EFEAA861}"/>
              </a:ext>
            </a:extLst>
          </p:cNvPr>
          <p:cNvSpPr>
            <a:spLocks noGrp="1"/>
          </p:cNvSpPr>
          <p:nvPr>
            <p:ph type="title"/>
          </p:nvPr>
        </p:nvSpPr>
        <p:spPr/>
        <p:txBody>
          <a:bodyPr>
            <a:noAutofit/>
          </a:bodyPr>
          <a:lstStyle/>
          <a:p>
            <a:r>
              <a:rPr lang="en-US" dirty="0">
                <a:latin typeface="+mn-lt"/>
              </a:rPr>
              <a:t>Hot Text Items</a:t>
            </a:r>
          </a:p>
        </p:txBody>
      </p:sp>
      <p:grpSp>
        <p:nvGrpSpPr>
          <p:cNvPr id="6" name="Group 5" descr="Step 2 on item builder page.">
            <a:extLst>
              <a:ext uri="{FF2B5EF4-FFF2-40B4-BE49-F238E27FC236}">
                <a16:creationId xmlns:a16="http://schemas.microsoft.com/office/drawing/2014/main" id="{C4D20FAC-ECD4-7C58-0A06-DC286DC71644}"/>
              </a:ext>
            </a:extLst>
          </p:cNvPr>
          <p:cNvGrpSpPr/>
          <p:nvPr/>
        </p:nvGrpSpPr>
        <p:grpSpPr>
          <a:xfrm>
            <a:off x="876606" y="886606"/>
            <a:ext cx="6330485" cy="3605543"/>
            <a:chOff x="876606" y="886606"/>
            <a:chExt cx="6330485" cy="3605543"/>
          </a:xfrm>
        </p:grpSpPr>
        <p:pic>
          <p:nvPicPr>
            <p:cNvPr id="4" name="Picture 3" descr="Step two of the Hot Text template.">
              <a:extLst>
                <a:ext uri="{FF2B5EF4-FFF2-40B4-BE49-F238E27FC236}">
                  <a16:creationId xmlns:a16="http://schemas.microsoft.com/office/drawing/2014/main" id="{2ADA5F67-6A59-D6AB-FA5A-C8868AA6FB18}"/>
                </a:ext>
              </a:extLst>
            </p:cNvPr>
            <p:cNvPicPr>
              <a:picLocks noChangeAspect="1"/>
            </p:cNvPicPr>
            <p:nvPr/>
          </p:nvPicPr>
          <p:blipFill>
            <a:blip r:embed="rId4"/>
            <a:stretch>
              <a:fillRect/>
            </a:stretch>
          </p:blipFill>
          <p:spPr>
            <a:xfrm>
              <a:off x="876606" y="886606"/>
              <a:ext cx="6330485" cy="3235018"/>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2" name="Graphic 1" descr="Cursor with solid fill">
              <a:extLst>
                <a:ext uri="{FF2B5EF4-FFF2-40B4-BE49-F238E27FC236}">
                  <a16:creationId xmlns:a16="http://schemas.microsoft.com/office/drawing/2014/main" id="{CC764D34-1D21-FB0B-5981-072D29A91E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81548" y="3751099"/>
              <a:ext cx="741050" cy="741050"/>
            </a:xfrm>
            <a:prstGeom prst="rect">
              <a:avLst/>
            </a:prstGeom>
          </p:spPr>
        </p:pic>
      </p:grpSp>
      <p:pic>
        <p:nvPicPr>
          <p:cNvPr id="7" name="Picture 6" descr="Construct Answer Keys section of item builder.">
            <a:extLst>
              <a:ext uri="{FF2B5EF4-FFF2-40B4-BE49-F238E27FC236}">
                <a16:creationId xmlns:a16="http://schemas.microsoft.com/office/drawing/2014/main" id="{33C75BFB-1F12-3DA4-EEB1-8B7B4ED50B8A}"/>
              </a:ext>
            </a:extLst>
          </p:cNvPr>
          <p:cNvPicPr>
            <a:picLocks noChangeAspect="1"/>
          </p:cNvPicPr>
          <p:nvPr/>
        </p:nvPicPr>
        <p:blipFill>
          <a:blip r:embed="rId7"/>
          <a:stretch>
            <a:fillRect/>
          </a:stretch>
        </p:blipFill>
        <p:spPr>
          <a:xfrm>
            <a:off x="5826635" y="2123188"/>
            <a:ext cx="5488759" cy="376632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385207FC-98AF-4692-8058-613A2032D2B3}"/>
              </a:ext>
              <a:ext uri="{C183D7F6-B498-43B3-948B-1728B52AA6E4}">
                <adec:decorative xmlns:adec="http://schemas.microsoft.com/office/drawing/2017/decorative" val="0"/>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15430387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3D4216-A6E7-4F4E-A93B-D848EFEAA861}"/>
              </a:ext>
            </a:extLst>
          </p:cNvPr>
          <p:cNvSpPr>
            <a:spLocks noGrp="1"/>
          </p:cNvSpPr>
          <p:nvPr>
            <p:ph type="title"/>
          </p:nvPr>
        </p:nvSpPr>
        <p:spPr/>
        <p:txBody>
          <a:bodyPr>
            <a:noAutofit/>
          </a:bodyPr>
          <a:lstStyle/>
          <a:p>
            <a:r>
              <a:rPr lang="en-US" dirty="0">
                <a:latin typeface="+mn-lt"/>
              </a:rPr>
              <a:t>Hot Spot Items</a:t>
            </a:r>
          </a:p>
        </p:txBody>
      </p:sp>
      <p:grpSp>
        <p:nvGrpSpPr>
          <p:cNvPr id="2" name="Group 1" descr="Step 2 on item builder page.">
            <a:extLst>
              <a:ext uri="{FF2B5EF4-FFF2-40B4-BE49-F238E27FC236}">
                <a16:creationId xmlns:a16="http://schemas.microsoft.com/office/drawing/2014/main" id="{E6E3C450-1A56-92E3-D8CB-62E7772FEE6F}"/>
              </a:ext>
            </a:extLst>
          </p:cNvPr>
          <p:cNvGrpSpPr/>
          <p:nvPr/>
        </p:nvGrpSpPr>
        <p:grpSpPr>
          <a:xfrm>
            <a:off x="949090" y="905068"/>
            <a:ext cx="5671732" cy="3071319"/>
            <a:chOff x="949090" y="905068"/>
            <a:chExt cx="5671732" cy="3071319"/>
          </a:xfrm>
        </p:grpSpPr>
        <p:grpSp>
          <p:nvGrpSpPr>
            <p:cNvPr id="14" name="Group 13" descr="Upload image and set hot spot regions section.">
              <a:extLst>
                <a:ext uri="{FF2B5EF4-FFF2-40B4-BE49-F238E27FC236}">
                  <a16:creationId xmlns:a16="http://schemas.microsoft.com/office/drawing/2014/main" id="{2D98748A-1551-5B9C-25AF-250749A604C0}"/>
                </a:ext>
              </a:extLst>
            </p:cNvPr>
            <p:cNvGrpSpPr/>
            <p:nvPr/>
          </p:nvGrpSpPr>
          <p:grpSpPr>
            <a:xfrm>
              <a:off x="949090" y="905068"/>
              <a:ext cx="3486170" cy="3021065"/>
              <a:chOff x="786566" y="905069"/>
              <a:chExt cx="3486170" cy="3021065"/>
            </a:xfrm>
          </p:grpSpPr>
          <p:pic>
            <p:nvPicPr>
              <p:cNvPr id="4" name="Picture 3" descr="Hot Spot item template, Upload Image and Set Hot Spot Region section.">
                <a:extLst>
                  <a:ext uri="{FF2B5EF4-FFF2-40B4-BE49-F238E27FC236}">
                    <a16:creationId xmlns:a16="http://schemas.microsoft.com/office/drawing/2014/main" id="{CE8DEEC5-E289-434B-93B4-1222C86F1F12}"/>
                  </a:ext>
                </a:extLst>
              </p:cNvPr>
              <p:cNvPicPr>
                <a:picLocks noChangeAspect="1"/>
              </p:cNvPicPr>
              <p:nvPr/>
            </p:nvPicPr>
            <p:blipFill rotWithShape="1">
              <a:blip r:embed="rId4">
                <a:extLst>
                  <a:ext uri="{28A0092B-C50C-407E-A947-70E740481C1C}">
                    <a14:useLocalDpi xmlns:a14="http://schemas.microsoft.com/office/drawing/2010/main" val="0"/>
                  </a:ext>
                </a:extLst>
              </a:blip>
              <a:srcRect t="4325"/>
              <a:stretch/>
            </p:blipFill>
            <p:spPr>
              <a:xfrm>
                <a:off x="786566" y="905069"/>
                <a:ext cx="3486170" cy="3021065"/>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7" name="Graphic 6" descr="Cursor with solid fill">
                <a:extLst>
                  <a:ext uri="{FF2B5EF4-FFF2-40B4-BE49-F238E27FC236}">
                    <a16:creationId xmlns:a16="http://schemas.microsoft.com/office/drawing/2014/main" id="{D34C02BB-E1B0-E768-03C6-0EF09BA1C26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19810" y="1340892"/>
                <a:ext cx="741050" cy="741050"/>
              </a:xfrm>
              <a:prstGeom prst="rect">
                <a:avLst/>
              </a:prstGeom>
            </p:spPr>
          </p:pic>
        </p:grpSp>
        <p:grpSp>
          <p:nvGrpSpPr>
            <p:cNvPr id="8" name="Group 7" descr="Image properties window.">
              <a:extLst>
                <a:ext uri="{FF2B5EF4-FFF2-40B4-BE49-F238E27FC236}">
                  <a16:creationId xmlns:a16="http://schemas.microsoft.com/office/drawing/2014/main" id="{BF16AE02-4EF5-80BE-A9B9-3655691B52D1}"/>
                </a:ext>
              </a:extLst>
            </p:cNvPr>
            <p:cNvGrpSpPr/>
            <p:nvPr/>
          </p:nvGrpSpPr>
          <p:grpSpPr>
            <a:xfrm>
              <a:off x="4261574" y="1529679"/>
              <a:ext cx="2359248" cy="1962821"/>
              <a:chOff x="4018206" y="1559380"/>
              <a:chExt cx="2359248" cy="1962821"/>
            </a:xfrm>
          </p:grpSpPr>
          <p:pic>
            <p:nvPicPr>
              <p:cNvPr id="9" name="Picture 8" descr="Image Properties window.">
                <a:extLst>
                  <a:ext uri="{FF2B5EF4-FFF2-40B4-BE49-F238E27FC236}">
                    <a16:creationId xmlns:a16="http://schemas.microsoft.com/office/drawing/2014/main" id="{05EE231A-029D-4FB2-A8C2-E5740A5708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18206" y="1559380"/>
                <a:ext cx="2261660" cy="1962821"/>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10" name="Graphic 9" descr="Cursor with solid fill">
                <a:extLst>
                  <a:ext uri="{FF2B5EF4-FFF2-40B4-BE49-F238E27FC236}">
                    <a16:creationId xmlns:a16="http://schemas.microsoft.com/office/drawing/2014/main" id="{3A1313DE-1D5E-D9F5-D1B3-00C6835DA6F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36404" y="2170265"/>
                <a:ext cx="741050" cy="741050"/>
              </a:xfrm>
              <a:prstGeom prst="rect">
                <a:avLst/>
              </a:prstGeom>
            </p:spPr>
          </p:pic>
        </p:grpSp>
        <p:pic>
          <p:nvPicPr>
            <p:cNvPr id="12" name="Graphic 11" descr="Cursor with solid fill">
              <a:extLst>
                <a:ext uri="{FF2B5EF4-FFF2-40B4-BE49-F238E27FC236}">
                  <a16:creationId xmlns:a16="http://schemas.microsoft.com/office/drawing/2014/main" id="{1E043C8B-E67D-057E-7037-C81B77B0FB1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09247" y="3235337"/>
              <a:ext cx="741050" cy="741050"/>
            </a:xfrm>
            <a:prstGeom prst="rect">
              <a:avLst/>
            </a:prstGeom>
          </p:spPr>
        </p:pic>
      </p:grpSp>
      <p:grpSp>
        <p:nvGrpSpPr>
          <p:cNvPr id="6" name="Group 5" descr="File Manager window.">
            <a:extLst>
              <a:ext uri="{FF2B5EF4-FFF2-40B4-BE49-F238E27FC236}">
                <a16:creationId xmlns:a16="http://schemas.microsoft.com/office/drawing/2014/main" id="{F75BF76A-D311-DA1C-DDD3-2E246D2371E4}"/>
              </a:ext>
            </a:extLst>
          </p:cNvPr>
          <p:cNvGrpSpPr/>
          <p:nvPr/>
        </p:nvGrpSpPr>
        <p:grpSpPr>
          <a:xfrm>
            <a:off x="2794447" y="4013078"/>
            <a:ext cx="4823437" cy="2079362"/>
            <a:chOff x="2529651" y="4053159"/>
            <a:chExt cx="4823437" cy="2079362"/>
          </a:xfrm>
        </p:grpSpPr>
        <p:pic>
          <p:nvPicPr>
            <p:cNvPr id="15" name="Picture 14">
              <a:extLst>
                <a:ext uri="{FF2B5EF4-FFF2-40B4-BE49-F238E27FC236}">
                  <a16:creationId xmlns:a16="http://schemas.microsoft.com/office/drawing/2014/main" id="{C034AE4C-D831-B5AC-AD58-996637A9158C}"/>
                </a:ext>
              </a:extLst>
            </p:cNvPr>
            <p:cNvPicPr>
              <a:picLocks noChangeAspect="1"/>
            </p:cNvPicPr>
            <p:nvPr/>
          </p:nvPicPr>
          <p:blipFill>
            <a:blip r:embed="rId8"/>
            <a:stretch>
              <a:fillRect/>
            </a:stretch>
          </p:blipFill>
          <p:spPr>
            <a:xfrm>
              <a:off x="2529651" y="4053159"/>
              <a:ext cx="4823437" cy="2079362"/>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13" name="Graphic 12" descr="Cursor with solid fill">
              <a:extLst>
                <a:ext uri="{FF2B5EF4-FFF2-40B4-BE49-F238E27FC236}">
                  <a16:creationId xmlns:a16="http://schemas.microsoft.com/office/drawing/2014/main" id="{63A63FBF-7FBB-CB88-FDE5-3A3B2AC2E5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92492" y="4247594"/>
              <a:ext cx="741050" cy="741050"/>
            </a:xfrm>
            <a:prstGeom prst="rect">
              <a:avLst/>
            </a:prstGeom>
          </p:spPr>
        </p:pic>
      </p:grpSp>
      <p:pic>
        <p:nvPicPr>
          <p:cNvPr id="11" name="Picture 10" descr="Hot Spot item template, Construct Answer Keys section.">
            <a:extLst>
              <a:ext uri="{FF2B5EF4-FFF2-40B4-BE49-F238E27FC236}">
                <a16:creationId xmlns:a16="http://schemas.microsoft.com/office/drawing/2014/main" id="{4F867B01-FA6E-4A11-BE1E-7AE69A26A665}"/>
              </a:ext>
            </a:extLst>
          </p:cNvPr>
          <p:cNvPicPr>
            <a:picLocks noChangeAspect="1"/>
          </p:cNvPicPr>
          <p:nvPr/>
        </p:nvPicPr>
        <p:blipFill rotWithShape="1">
          <a:blip r:embed="rId9">
            <a:extLst>
              <a:ext uri="{28A0092B-C50C-407E-A947-70E740481C1C}">
                <a14:useLocalDpi xmlns:a14="http://schemas.microsoft.com/office/drawing/2010/main" val="0"/>
              </a:ext>
            </a:extLst>
          </a:blip>
          <a:srcRect l="2011" t="2433"/>
          <a:stretch/>
        </p:blipFill>
        <p:spPr>
          <a:xfrm>
            <a:off x="7879052" y="891338"/>
            <a:ext cx="3363858" cy="5176923"/>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385207FC-98AF-4692-8058-613A2032D2B3}"/>
              </a:ext>
              <a:ext uri="{C183D7F6-B498-43B3-948B-1728B52AA6E4}">
                <adec:decorative xmlns:adec="http://schemas.microsoft.com/office/drawing/2017/decorative" val="0"/>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1040527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3D4216-A6E7-4F4E-A93B-D848EFEAA861}"/>
              </a:ext>
            </a:extLst>
          </p:cNvPr>
          <p:cNvSpPr>
            <a:spLocks noGrp="1"/>
          </p:cNvSpPr>
          <p:nvPr>
            <p:ph type="title"/>
          </p:nvPr>
        </p:nvSpPr>
        <p:spPr/>
        <p:txBody>
          <a:bodyPr>
            <a:noAutofit/>
          </a:bodyPr>
          <a:lstStyle/>
          <a:p>
            <a:r>
              <a:rPr lang="en-US" dirty="0">
                <a:latin typeface="+mn-lt"/>
              </a:rPr>
              <a:t>Edit Task Inline Choice Items</a:t>
            </a:r>
          </a:p>
        </p:txBody>
      </p:sp>
      <p:pic>
        <p:nvPicPr>
          <p:cNvPr id="4" name="Picture 3" descr="Edit Task Inline Choice item template, Create Edit Task Elements with Inline Choice Lists section.&#10;">
            <a:extLst>
              <a:ext uri="{FF2B5EF4-FFF2-40B4-BE49-F238E27FC236}">
                <a16:creationId xmlns:a16="http://schemas.microsoft.com/office/drawing/2014/main" id="{30B07B42-D84C-4550-B76B-F93EDDE7DD16}"/>
              </a:ext>
            </a:extLst>
          </p:cNvPr>
          <p:cNvPicPr>
            <a:picLocks noChangeAspect="1"/>
          </p:cNvPicPr>
          <p:nvPr/>
        </p:nvPicPr>
        <p:blipFill rotWithShape="1">
          <a:blip r:embed="rId4">
            <a:extLst>
              <a:ext uri="{28A0092B-C50C-407E-A947-70E740481C1C}">
                <a14:useLocalDpi xmlns:a14="http://schemas.microsoft.com/office/drawing/2010/main" val="0"/>
              </a:ext>
            </a:extLst>
          </a:blip>
          <a:srcRect t="5038"/>
          <a:stretch/>
        </p:blipFill>
        <p:spPr>
          <a:xfrm>
            <a:off x="524189" y="1106503"/>
            <a:ext cx="5690299" cy="3696885"/>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8" name="Picture 7" descr="Edit Task Inline Choice item template, Construct Answer Keys section.">
            <a:extLst>
              <a:ext uri="{FF2B5EF4-FFF2-40B4-BE49-F238E27FC236}">
                <a16:creationId xmlns:a16="http://schemas.microsoft.com/office/drawing/2014/main" id="{177A1C2F-DAA4-4DD5-BF40-3D115D40797D}"/>
              </a:ext>
            </a:extLst>
          </p:cNvPr>
          <p:cNvPicPr>
            <a:picLocks noChangeAspect="1"/>
          </p:cNvPicPr>
          <p:nvPr/>
        </p:nvPicPr>
        <p:blipFill rotWithShape="1">
          <a:blip r:embed="rId5">
            <a:extLst>
              <a:ext uri="{28A0092B-C50C-407E-A947-70E740481C1C}">
                <a14:useLocalDpi xmlns:a14="http://schemas.microsoft.com/office/drawing/2010/main" val="0"/>
              </a:ext>
            </a:extLst>
          </a:blip>
          <a:srcRect t="2994"/>
          <a:stretch/>
        </p:blipFill>
        <p:spPr>
          <a:xfrm>
            <a:off x="6096000" y="1756076"/>
            <a:ext cx="5571811" cy="4229032"/>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385207FC-98AF-4692-8058-613A2032D2B3}"/>
              </a:ext>
              <a:ext uri="{C183D7F6-B498-43B3-948B-1728B52AA6E4}">
                <adec:decorative xmlns:adec="http://schemas.microsoft.com/office/drawing/2017/decorative" val="0"/>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507189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3D4216-A6E7-4F4E-A93B-D848EFEAA861}"/>
              </a:ext>
            </a:extLst>
          </p:cNvPr>
          <p:cNvSpPr>
            <a:spLocks noGrp="1"/>
          </p:cNvSpPr>
          <p:nvPr>
            <p:ph type="title"/>
          </p:nvPr>
        </p:nvSpPr>
        <p:spPr/>
        <p:txBody>
          <a:bodyPr>
            <a:noAutofit/>
          </a:bodyPr>
          <a:lstStyle/>
          <a:p>
            <a:r>
              <a:rPr lang="en-US" dirty="0">
                <a:latin typeface="+mn-lt"/>
              </a:rPr>
              <a:t>Edit Task Items</a:t>
            </a:r>
          </a:p>
        </p:txBody>
      </p:sp>
      <p:pic>
        <p:nvPicPr>
          <p:cNvPr id="4" name="Picture 3" descr="Edit Task item template, Create Edit Task Elements section.&#10;">
            <a:extLst>
              <a:ext uri="{FF2B5EF4-FFF2-40B4-BE49-F238E27FC236}">
                <a16:creationId xmlns:a16="http://schemas.microsoft.com/office/drawing/2014/main" id="{10476F8B-CBCA-4652-AD04-D67BA88BA117}"/>
              </a:ext>
            </a:extLst>
          </p:cNvPr>
          <p:cNvPicPr>
            <a:picLocks noChangeAspect="1"/>
          </p:cNvPicPr>
          <p:nvPr/>
        </p:nvPicPr>
        <p:blipFill rotWithShape="1">
          <a:blip r:embed="rId4">
            <a:extLst>
              <a:ext uri="{28A0092B-C50C-407E-A947-70E740481C1C}">
                <a14:useLocalDpi xmlns:a14="http://schemas.microsoft.com/office/drawing/2010/main" val="0"/>
              </a:ext>
            </a:extLst>
          </a:blip>
          <a:srcRect l="726" t="4675"/>
          <a:stretch/>
        </p:blipFill>
        <p:spPr>
          <a:xfrm>
            <a:off x="426230" y="1077519"/>
            <a:ext cx="5273574" cy="344987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10" name="Picture 9" descr="Edit Task item response box&#10;">
            <a:extLst>
              <a:ext uri="{FF2B5EF4-FFF2-40B4-BE49-F238E27FC236}">
                <a16:creationId xmlns:a16="http://schemas.microsoft.com/office/drawing/2014/main" id="{C94E84C3-994C-475A-82E6-000157443E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2445" y="4688225"/>
            <a:ext cx="2127359" cy="1092256"/>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8" name="Picture 7" descr="Edit Task item template, Construct Answer Keys section.&#10;">
            <a:extLst>
              <a:ext uri="{FF2B5EF4-FFF2-40B4-BE49-F238E27FC236}">
                <a16:creationId xmlns:a16="http://schemas.microsoft.com/office/drawing/2014/main" id="{75DFB27F-54D9-4F78-A262-70A95C4DCE89}"/>
              </a:ext>
            </a:extLst>
          </p:cNvPr>
          <p:cNvPicPr>
            <a:picLocks noChangeAspect="1"/>
          </p:cNvPicPr>
          <p:nvPr/>
        </p:nvPicPr>
        <p:blipFill rotWithShape="1">
          <a:blip r:embed="rId6">
            <a:extLst>
              <a:ext uri="{28A0092B-C50C-407E-A947-70E740481C1C}">
                <a14:useLocalDpi xmlns:a14="http://schemas.microsoft.com/office/drawing/2010/main" val="0"/>
              </a:ext>
            </a:extLst>
          </a:blip>
          <a:srcRect l="1540" t="4154"/>
          <a:stretch/>
        </p:blipFill>
        <p:spPr>
          <a:xfrm>
            <a:off x="5979695" y="1736117"/>
            <a:ext cx="5710006" cy="408565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385207FC-98AF-4692-8058-613A2032D2B3}"/>
              </a:ext>
              <a:ext uri="{C183D7F6-B498-43B3-948B-1728B52AA6E4}">
                <adec:decorative xmlns:adec="http://schemas.microsoft.com/office/drawing/2017/decorative" val="0"/>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11709303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3D4216-A6E7-4F4E-A93B-D848EFEAA861}"/>
              </a:ext>
            </a:extLst>
          </p:cNvPr>
          <p:cNvSpPr>
            <a:spLocks noGrp="1"/>
          </p:cNvSpPr>
          <p:nvPr>
            <p:ph type="title"/>
          </p:nvPr>
        </p:nvSpPr>
        <p:spPr/>
        <p:txBody>
          <a:bodyPr>
            <a:noAutofit/>
          </a:bodyPr>
          <a:lstStyle/>
          <a:p>
            <a:r>
              <a:rPr lang="en-US" dirty="0">
                <a:latin typeface="+mn-lt"/>
              </a:rPr>
              <a:t>Simple Text Entry Items</a:t>
            </a:r>
          </a:p>
        </p:txBody>
      </p:sp>
      <p:pic>
        <p:nvPicPr>
          <p:cNvPr id="8" name="Picture 7" descr="Simple Text Entry item template, Create Simple Text Entry Editor section.&#10;">
            <a:extLst>
              <a:ext uri="{FF2B5EF4-FFF2-40B4-BE49-F238E27FC236}">
                <a16:creationId xmlns:a16="http://schemas.microsoft.com/office/drawing/2014/main" id="{CD0CFBC3-F130-4A97-BA8C-7E12157623BA}"/>
              </a:ext>
            </a:extLst>
          </p:cNvPr>
          <p:cNvPicPr>
            <a:picLocks noChangeAspect="1"/>
          </p:cNvPicPr>
          <p:nvPr/>
        </p:nvPicPr>
        <p:blipFill rotWithShape="1">
          <a:blip r:embed="rId4">
            <a:extLst>
              <a:ext uri="{28A0092B-C50C-407E-A947-70E740481C1C}">
                <a14:useLocalDpi xmlns:a14="http://schemas.microsoft.com/office/drawing/2010/main" val="0"/>
              </a:ext>
            </a:extLst>
          </a:blip>
          <a:srcRect t="15659"/>
          <a:stretch/>
        </p:blipFill>
        <p:spPr>
          <a:xfrm>
            <a:off x="426230" y="990600"/>
            <a:ext cx="4786205" cy="1011465"/>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10" name="Picture 9" descr="Simple Text Entry item template, Construct Answer Keys section.">
            <a:extLst>
              <a:ext uri="{FF2B5EF4-FFF2-40B4-BE49-F238E27FC236}">
                <a16:creationId xmlns:a16="http://schemas.microsoft.com/office/drawing/2014/main" id="{86345DA7-B4D8-4315-858C-99197D222C3C}"/>
              </a:ext>
            </a:extLst>
          </p:cNvPr>
          <p:cNvPicPr>
            <a:picLocks noChangeAspect="1"/>
          </p:cNvPicPr>
          <p:nvPr/>
        </p:nvPicPr>
        <p:blipFill rotWithShape="1">
          <a:blip r:embed="rId5">
            <a:extLst>
              <a:ext uri="{28A0092B-C50C-407E-A947-70E740481C1C}">
                <a14:useLocalDpi xmlns:a14="http://schemas.microsoft.com/office/drawing/2010/main" val="0"/>
              </a:ext>
            </a:extLst>
          </a:blip>
          <a:srcRect l="510" t="2637" b="891"/>
          <a:stretch/>
        </p:blipFill>
        <p:spPr>
          <a:xfrm>
            <a:off x="5332151" y="990600"/>
            <a:ext cx="6463608" cy="502920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385207FC-98AF-4692-8058-613A2032D2B3}"/>
              </a:ext>
              <a:ext uri="{C183D7F6-B498-43B3-948B-1728B52AA6E4}">
                <adec:decorative xmlns:adec="http://schemas.microsoft.com/office/drawing/2017/decorative" val="0"/>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7044179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3D4216-A6E7-4F4E-A93B-D848EFEAA861}"/>
              </a:ext>
            </a:extLst>
          </p:cNvPr>
          <p:cNvSpPr>
            <a:spLocks noGrp="1"/>
          </p:cNvSpPr>
          <p:nvPr>
            <p:ph type="title"/>
          </p:nvPr>
        </p:nvSpPr>
        <p:spPr/>
        <p:txBody>
          <a:bodyPr/>
          <a:lstStyle/>
          <a:p>
            <a:r>
              <a:rPr lang="en-US" dirty="0">
                <a:latin typeface="+mn-lt"/>
              </a:rPr>
              <a:t>Embedded Text Entry Items</a:t>
            </a:r>
          </a:p>
        </p:txBody>
      </p:sp>
      <p:pic>
        <p:nvPicPr>
          <p:cNvPr id="4" name="Picture 3" descr="Embedded Text Entry item template, Create Embedded Text Entry Elements section.&#10;">
            <a:extLst>
              <a:ext uri="{FF2B5EF4-FFF2-40B4-BE49-F238E27FC236}">
                <a16:creationId xmlns:a16="http://schemas.microsoft.com/office/drawing/2014/main" id="{DF732E30-F5A5-45A4-9516-CEFEB52686F8}"/>
              </a:ext>
            </a:extLst>
          </p:cNvPr>
          <p:cNvPicPr>
            <a:picLocks noChangeAspect="1"/>
          </p:cNvPicPr>
          <p:nvPr/>
        </p:nvPicPr>
        <p:blipFill rotWithShape="1">
          <a:blip r:embed="rId4">
            <a:extLst>
              <a:ext uri="{28A0092B-C50C-407E-A947-70E740481C1C}">
                <a14:useLocalDpi xmlns:a14="http://schemas.microsoft.com/office/drawing/2010/main" val="0"/>
              </a:ext>
            </a:extLst>
          </a:blip>
          <a:srcRect l="570" t="5649"/>
          <a:stretch/>
        </p:blipFill>
        <p:spPr>
          <a:xfrm>
            <a:off x="752748" y="1122054"/>
            <a:ext cx="5790046" cy="3217479"/>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8" name="Picture 7" descr="Embedded Text Entry item template, Construct Answer Keys section.&#10;">
            <a:extLst>
              <a:ext uri="{FF2B5EF4-FFF2-40B4-BE49-F238E27FC236}">
                <a16:creationId xmlns:a16="http://schemas.microsoft.com/office/drawing/2014/main" id="{FB9AE308-FFAE-4FAA-B63B-29E9E16D6B18}"/>
              </a:ext>
            </a:extLst>
          </p:cNvPr>
          <p:cNvPicPr>
            <a:picLocks noChangeAspect="1"/>
          </p:cNvPicPr>
          <p:nvPr/>
        </p:nvPicPr>
        <p:blipFill rotWithShape="1">
          <a:blip r:embed="rId5">
            <a:extLst>
              <a:ext uri="{28A0092B-C50C-407E-A947-70E740481C1C}">
                <a14:useLocalDpi xmlns:a14="http://schemas.microsoft.com/office/drawing/2010/main" val="0"/>
              </a:ext>
            </a:extLst>
          </a:blip>
          <a:srcRect l="721" t="4055" b="2563"/>
          <a:stretch/>
        </p:blipFill>
        <p:spPr>
          <a:xfrm>
            <a:off x="5822631" y="2303024"/>
            <a:ext cx="5616621" cy="3538976"/>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385207FC-98AF-4692-8058-613A2032D2B3}"/>
              </a:ext>
              <a:ext uri="{C183D7F6-B498-43B3-948B-1728B52AA6E4}">
                <adec:decorative xmlns:adec="http://schemas.microsoft.com/office/drawing/2017/decorative" val="0"/>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2611631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3D4216-A6E7-4F4E-A93B-D848EFEAA861}"/>
              </a:ext>
            </a:extLst>
          </p:cNvPr>
          <p:cNvSpPr>
            <a:spLocks noGrp="1"/>
          </p:cNvSpPr>
          <p:nvPr>
            <p:ph type="title"/>
          </p:nvPr>
        </p:nvSpPr>
        <p:spPr/>
        <p:txBody>
          <a:bodyPr/>
          <a:lstStyle/>
          <a:p>
            <a:r>
              <a:rPr lang="en-US" dirty="0">
                <a:latin typeface="+mn-lt"/>
              </a:rPr>
              <a:t>Text Drag and Drop Items</a:t>
            </a:r>
          </a:p>
        </p:txBody>
      </p:sp>
      <p:pic>
        <p:nvPicPr>
          <p:cNvPr id="4" name="Picture 3" descr="Text Drag and Drop item template, Enter Text and Set Drag and Drop Options section.&#10;">
            <a:extLst>
              <a:ext uri="{FF2B5EF4-FFF2-40B4-BE49-F238E27FC236}">
                <a16:creationId xmlns:a16="http://schemas.microsoft.com/office/drawing/2014/main" id="{80757487-CA11-4044-97B5-D4A5F15631AB}"/>
              </a:ext>
            </a:extLst>
          </p:cNvPr>
          <p:cNvPicPr>
            <a:picLocks noChangeAspect="1"/>
          </p:cNvPicPr>
          <p:nvPr/>
        </p:nvPicPr>
        <p:blipFill rotWithShape="1">
          <a:blip r:embed="rId4">
            <a:extLst>
              <a:ext uri="{28A0092B-C50C-407E-A947-70E740481C1C}">
                <a14:useLocalDpi xmlns:a14="http://schemas.microsoft.com/office/drawing/2010/main" val="0"/>
              </a:ext>
            </a:extLst>
          </a:blip>
          <a:srcRect l="618" t="3122" b="625"/>
          <a:stretch/>
        </p:blipFill>
        <p:spPr>
          <a:xfrm>
            <a:off x="770747" y="938265"/>
            <a:ext cx="6620282" cy="4559889"/>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8" name="Picture 7" descr="Text Drag and Drop item template, Construct Answer Keys section.&#10;">
            <a:extLst>
              <a:ext uri="{FF2B5EF4-FFF2-40B4-BE49-F238E27FC236}">
                <a16:creationId xmlns:a16="http://schemas.microsoft.com/office/drawing/2014/main" id="{D80C2141-CAF5-4FDB-BF6C-BBC472928398}"/>
              </a:ext>
            </a:extLst>
          </p:cNvPr>
          <p:cNvPicPr>
            <a:picLocks noChangeAspect="1"/>
          </p:cNvPicPr>
          <p:nvPr/>
        </p:nvPicPr>
        <p:blipFill rotWithShape="1">
          <a:blip r:embed="rId5">
            <a:extLst>
              <a:ext uri="{28A0092B-C50C-407E-A947-70E740481C1C}">
                <a14:useLocalDpi xmlns:a14="http://schemas.microsoft.com/office/drawing/2010/main" val="0"/>
              </a:ext>
            </a:extLst>
          </a:blip>
          <a:srcRect l="1764" t="2790"/>
          <a:stretch/>
        </p:blipFill>
        <p:spPr>
          <a:xfrm>
            <a:off x="7861132" y="938265"/>
            <a:ext cx="3383323" cy="5151856"/>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385207FC-98AF-4692-8058-613A2032D2B3}"/>
              </a:ext>
              <a:ext uri="{C183D7F6-B498-43B3-948B-1728B52AA6E4}">
                <adec:decorative xmlns:adec="http://schemas.microsoft.com/office/drawing/2017/decorative" val="0"/>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4111413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uthoring Login page.&#10;">
            <a:extLst>
              <a:ext uri="{FF2B5EF4-FFF2-40B4-BE49-F238E27FC236}">
                <a16:creationId xmlns:a16="http://schemas.microsoft.com/office/drawing/2014/main" id="{9D8733CA-38F9-4D8A-8801-8A89C0DE4A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798" y="1068292"/>
            <a:ext cx="3870925" cy="4721416"/>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noAutofit/>
          </a:bodyPr>
          <a:lstStyle/>
          <a:p>
            <a:r>
              <a:rPr lang="en-US" sz="3600" dirty="0"/>
              <a:t>Logging in to the Authoring System</a:t>
            </a:r>
          </a:p>
        </p:txBody>
      </p:sp>
      <p:sp>
        <p:nvSpPr>
          <p:cNvPr id="4" name="Slide Number Placeholder 3"/>
          <p:cNvSpPr>
            <a:spLocks noGrp="1"/>
          </p:cNvSpPr>
          <p:nvPr>
            <p:ph type="sldNum" sz="quarter" idx="10"/>
          </p:nvPr>
        </p:nvSpPr>
        <p:spPr>
          <a:xfrm>
            <a:off x="11812435" y="6507316"/>
            <a:ext cx="70532"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
        <p:nvSpPr>
          <p:cNvPr id="11" name="Down Arrow 4">
            <a:extLst>
              <a:ext uri="{FF2B5EF4-FFF2-40B4-BE49-F238E27FC236}">
                <a16:creationId xmlns:a16="http://schemas.microsoft.com/office/drawing/2014/main" id="{E8E32B23-8653-4612-8FB4-69AA0777663B}"/>
              </a:ext>
              <a:ext uri="{C183D7F6-B498-43B3-948B-1728B52AA6E4}">
                <adec:decorative xmlns:adec="http://schemas.microsoft.com/office/drawing/2017/decorative" val="1"/>
              </a:ext>
            </a:extLst>
          </p:cNvPr>
          <p:cNvSpPr/>
          <p:nvPr/>
        </p:nvSpPr>
        <p:spPr>
          <a:xfrm rot="10800000">
            <a:off x="5687851" y="4830450"/>
            <a:ext cx="492959" cy="967169"/>
          </a:xfrm>
          <a:prstGeom prst="downArrow">
            <a:avLst>
              <a:gd name="adj1" fmla="val 45053"/>
              <a:gd name="adj2" fmla="val 7720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2" name="Content Placeholder 3">
            <a:extLst>
              <a:ext uri="{FF2B5EF4-FFF2-40B4-BE49-F238E27FC236}">
                <a16:creationId xmlns:a16="http://schemas.microsoft.com/office/drawing/2014/main" id="{7F5A9EA8-DEC7-4DDE-B5C4-252A17907C39}"/>
              </a:ext>
            </a:extLst>
          </p:cNvPr>
          <p:cNvSpPr txBox="1">
            <a:spLocks/>
          </p:cNvSpPr>
          <p:nvPr/>
        </p:nvSpPr>
        <p:spPr bwMode="gray">
          <a:xfrm>
            <a:off x="1038758" y="1926760"/>
            <a:ext cx="3000372" cy="27403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spcBef>
                <a:spcPts val="600"/>
              </a:spcBef>
              <a:spcAft>
                <a:spcPct val="0"/>
              </a:spcAft>
              <a:buClr>
                <a:srgbClr val="A6A6A6"/>
              </a:buClr>
              <a:buFont typeface="Wingdings" pitchFamily="2" charset="2"/>
              <a:buNone/>
              <a:defRPr sz="2400" kern="1200">
                <a:solidFill>
                  <a:schemeClr val="tx2">
                    <a:lumMod val="75000"/>
                  </a:schemeClr>
                </a:solidFill>
                <a:latin typeface="+mn-lt"/>
                <a:ea typeface="Arial" pitchFamily="34" charset="0"/>
                <a:cs typeface="Franklin Gothic Book" pitchFamily="34" charset="0"/>
              </a:defRPr>
            </a:lvl1pPr>
            <a:lvl2pPr marL="230188" indent="-230188" algn="l" rtl="0" eaLnBrk="0" fontAlgn="base" hangingPunct="0">
              <a:spcBef>
                <a:spcPts val="600"/>
              </a:spcBef>
              <a:spcAft>
                <a:spcPct val="0"/>
              </a:spcAft>
              <a:buClr>
                <a:srgbClr val="A6A6A6"/>
              </a:buClr>
              <a:buFont typeface="Arial" pitchFamily="34" charset="0"/>
              <a:buChar char="•"/>
              <a:defRPr kern="1200">
                <a:solidFill>
                  <a:schemeClr val="tx2">
                    <a:lumMod val="75000"/>
                  </a:schemeClr>
                </a:solidFill>
                <a:latin typeface="+mn-lt"/>
                <a:ea typeface="Arial" pitchFamily="34" charset="0"/>
                <a:cs typeface="Arial" pitchFamily="34" charset="0"/>
              </a:defRPr>
            </a:lvl2pPr>
            <a:lvl3pPr marL="465138" indent="-228600" algn="l" rtl="0" eaLnBrk="0" fontAlgn="base" hangingPunct="0">
              <a:spcBef>
                <a:spcPts val="600"/>
              </a:spcBef>
              <a:spcAft>
                <a:spcPct val="0"/>
              </a:spcAft>
              <a:buClr>
                <a:srgbClr val="A6A6A6"/>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685800" indent="-228600" algn="l" rtl="0" eaLnBrk="0" fontAlgn="base" hangingPunct="0">
              <a:spcBef>
                <a:spcPts val="600"/>
              </a:spcBef>
              <a:spcAft>
                <a:spcPct val="0"/>
              </a:spcAft>
              <a:buClr>
                <a:srgbClr val="A6A6A6"/>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912813" indent="-228600" algn="l" rtl="0" eaLnBrk="0" fontAlgn="base" hangingPunct="0">
              <a:spcBef>
                <a:spcPts val="600"/>
              </a:spcBef>
              <a:spcAft>
                <a:spcPct val="0"/>
              </a:spcAft>
              <a:buClr>
                <a:srgbClr val="A6A6A6"/>
              </a:buClr>
              <a:buFont typeface="Arial" charset="0"/>
              <a:buChar char="»"/>
              <a:defRPr sz="1400" kern="1200">
                <a:solidFill>
                  <a:schemeClr val="tx2">
                    <a:lumMod val="75000"/>
                  </a:schemeClr>
                </a:solidFill>
                <a:latin typeface="+mn-lt"/>
                <a:ea typeface="Arial" pitchFamily="34" charset="0"/>
                <a:cs typeface="Arial" pitchFamily="34" charset="0"/>
              </a:defRPr>
            </a:lvl5pPr>
            <a:lvl6pPr marL="1146175"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1374775"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1600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1827213"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a:lstStyle>
          <a:p>
            <a:r>
              <a:rPr lang="en-US" sz="2000" dirty="0">
                <a:solidFill>
                  <a:srgbClr val="53565A"/>
                </a:solidFill>
              </a:rPr>
              <a:t>To access the Authoring system, navigate to your role card on the portal, and select the Authoring</a:t>
            </a:r>
            <a:r>
              <a:rPr lang="en-US" sz="2000" b="1" dirty="0">
                <a:solidFill>
                  <a:srgbClr val="53565A"/>
                </a:solidFill>
              </a:rPr>
              <a:t> </a:t>
            </a:r>
            <a:r>
              <a:rPr lang="en-US" sz="2000" dirty="0">
                <a:solidFill>
                  <a:srgbClr val="53565A"/>
                </a:solidFill>
              </a:rPr>
              <a:t>system icon under Preparing for Testing.</a:t>
            </a:r>
          </a:p>
          <a:p>
            <a:endParaRPr lang="en-US" sz="3200" dirty="0"/>
          </a:p>
        </p:txBody>
      </p:sp>
      <p:pic>
        <p:nvPicPr>
          <p:cNvPr id="8" name="Picture 7" descr="Graphical user interface, text, application&#10;&#10;Description automatically generated">
            <a:extLst>
              <a:ext uri="{FF2B5EF4-FFF2-40B4-BE49-F238E27FC236}">
                <a16:creationId xmlns:a16="http://schemas.microsoft.com/office/drawing/2014/main" id="{09CEA9A3-083D-48CD-8747-1A45DA0CE4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2309" y="1543965"/>
            <a:ext cx="2600688" cy="3258005"/>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904416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3D4216-A6E7-4F4E-A93B-D848EFEAA861}"/>
              </a:ext>
            </a:extLst>
          </p:cNvPr>
          <p:cNvSpPr>
            <a:spLocks noGrp="1"/>
          </p:cNvSpPr>
          <p:nvPr>
            <p:ph type="title"/>
          </p:nvPr>
        </p:nvSpPr>
        <p:spPr/>
        <p:txBody>
          <a:bodyPr/>
          <a:lstStyle/>
          <a:p>
            <a:r>
              <a:rPr lang="en-US" dirty="0">
                <a:latin typeface="+mn-lt"/>
              </a:rPr>
              <a:t>Image Drag and Drop Items</a:t>
            </a:r>
          </a:p>
        </p:txBody>
      </p:sp>
      <p:pic>
        <p:nvPicPr>
          <p:cNvPr id="4" name="Picture 3" descr="Image Drag and Drop item template, Select Background Image and Set Drag and Drop Regions section.">
            <a:extLst>
              <a:ext uri="{FF2B5EF4-FFF2-40B4-BE49-F238E27FC236}">
                <a16:creationId xmlns:a16="http://schemas.microsoft.com/office/drawing/2014/main" id="{0B844900-803D-4395-BCF4-9DA4476096BA}"/>
              </a:ext>
            </a:extLst>
          </p:cNvPr>
          <p:cNvPicPr>
            <a:picLocks noChangeAspect="1"/>
          </p:cNvPicPr>
          <p:nvPr/>
        </p:nvPicPr>
        <p:blipFill rotWithShape="1">
          <a:blip r:embed="rId4">
            <a:extLst>
              <a:ext uri="{28A0092B-C50C-407E-A947-70E740481C1C}">
                <a14:useLocalDpi xmlns:a14="http://schemas.microsoft.com/office/drawing/2010/main" val="0"/>
              </a:ext>
            </a:extLst>
          </a:blip>
          <a:srcRect l="359" t="2527" r="1"/>
          <a:stretch/>
        </p:blipFill>
        <p:spPr>
          <a:xfrm>
            <a:off x="1516576" y="901611"/>
            <a:ext cx="4410274" cy="332476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8" name="Picture 7" descr="Image Properties window.">
            <a:extLst>
              <a:ext uri="{FF2B5EF4-FFF2-40B4-BE49-F238E27FC236}">
                <a16:creationId xmlns:a16="http://schemas.microsoft.com/office/drawing/2014/main" id="{B44E6187-227F-40CF-A510-F621A0F8C2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5314" y="1143574"/>
            <a:ext cx="2261660" cy="1962821"/>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2" name="Picture 1" descr="File Manager window.">
            <a:extLst>
              <a:ext uri="{FF2B5EF4-FFF2-40B4-BE49-F238E27FC236}">
                <a16:creationId xmlns:a16="http://schemas.microsoft.com/office/drawing/2014/main" id="{09C750A4-8684-4357-BA55-294F1D7A16A2}"/>
              </a:ext>
            </a:extLst>
          </p:cNvPr>
          <p:cNvPicPr>
            <a:picLocks noChangeAspect="1"/>
          </p:cNvPicPr>
          <p:nvPr/>
        </p:nvPicPr>
        <p:blipFill>
          <a:blip r:embed="rId6"/>
          <a:stretch>
            <a:fillRect/>
          </a:stretch>
        </p:blipFill>
        <p:spPr>
          <a:xfrm>
            <a:off x="1516576" y="4347989"/>
            <a:ext cx="4987018" cy="1800141"/>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12" name="Picture 11" descr="Image Drag and Drop item template, Construct Answer Keys section.&#10;">
            <a:extLst>
              <a:ext uri="{FF2B5EF4-FFF2-40B4-BE49-F238E27FC236}">
                <a16:creationId xmlns:a16="http://schemas.microsoft.com/office/drawing/2014/main" id="{4FD4B230-986A-40A0-B237-2178AAFA9799}"/>
              </a:ext>
            </a:extLst>
          </p:cNvPr>
          <p:cNvPicPr>
            <a:picLocks noChangeAspect="1"/>
          </p:cNvPicPr>
          <p:nvPr/>
        </p:nvPicPr>
        <p:blipFill rotWithShape="1">
          <a:blip r:embed="rId7">
            <a:extLst>
              <a:ext uri="{28A0092B-C50C-407E-A947-70E740481C1C}">
                <a14:useLocalDpi xmlns:a14="http://schemas.microsoft.com/office/drawing/2010/main" val="0"/>
              </a:ext>
            </a:extLst>
          </a:blip>
          <a:srcRect l="1451" t="1968"/>
          <a:stretch/>
        </p:blipFill>
        <p:spPr>
          <a:xfrm>
            <a:off x="7730835" y="901610"/>
            <a:ext cx="2997651" cy="503008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385207FC-98AF-4692-8058-613A2032D2B3}"/>
              </a:ext>
              <a:ext uri="{C183D7F6-B498-43B3-948B-1728B52AA6E4}">
                <adec:decorative xmlns:adec="http://schemas.microsoft.com/office/drawing/2017/decorative" val="0"/>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1666361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3D4216-A6E7-4F4E-A93B-D848EFEAA861}"/>
              </a:ext>
            </a:extLst>
          </p:cNvPr>
          <p:cNvSpPr>
            <a:spLocks noGrp="1"/>
          </p:cNvSpPr>
          <p:nvPr>
            <p:ph type="title"/>
          </p:nvPr>
        </p:nvSpPr>
        <p:spPr/>
        <p:txBody>
          <a:bodyPr/>
          <a:lstStyle/>
          <a:p>
            <a:r>
              <a:rPr lang="en-US" dirty="0">
                <a:latin typeface="+mn-lt"/>
              </a:rPr>
              <a:t>Table Match Items</a:t>
            </a:r>
          </a:p>
        </p:txBody>
      </p:sp>
      <p:pic>
        <p:nvPicPr>
          <p:cNvPr id="4" name="Picture 3" descr="Table Match item template, Create Table Match Options section.">
            <a:extLst>
              <a:ext uri="{FF2B5EF4-FFF2-40B4-BE49-F238E27FC236}">
                <a16:creationId xmlns:a16="http://schemas.microsoft.com/office/drawing/2014/main" id="{05C958AC-B00E-4614-90A3-77AC2B8722FA}"/>
              </a:ext>
            </a:extLst>
          </p:cNvPr>
          <p:cNvPicPr>
            <a:picLocks noChangeAspect="1"/>
          </p:cNvPicPr>
          <p:nvPr/>
        </p:nvPicPr>
        <p:blipFill rotWithShape="1">
          <a:blip r:embed="rId4">
            <a:extLst>
              <a:ext uri="{28A0092B-C50C-407E-A947-70E740481C1C}">
                <a14:useLocalDpi xmlns:a14="http://schemas.microsoft.com/office/drawing/2010/main" val="0"/>
              </a:ext>
            </a:extLst>
          </a:blip>
          <a:srcRect l="835" t="5347" r="1"/>
          <a:stretch/>
        </p:blipFill>
        <p:spPr>
          <a:xfrm>
            <a:off x="426230" y="909599"/>
            <a:ext cx="4933763" cy="2391102"/>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8" name="Picture 7" descr="Table Match item template, Construct Answer Keys section.&#10;">
            <a:extLst>
              <a:ext uri="{FF2B5EF4-FFF2-40B4-BE49-F238E27FC236}">
                <a16:creationId xmlns:a16="http://schemas.microsoft.com/office/drawing/2014/main" id="{5F8D98F1-3474-41A1-A2EF-0A20DDB81FA5}"/>
              </a:ext>
            </a:extLst>
          </p:cNvPr>
          <p:cNvPicPr>
            <a:picLocks noChangeAspect="1"/>
          </p:cNvPicPr>
          <p:nvPr/>
        </p:nvPicPr>
        <p:blipFill rotWithShape="1">
          <a:blip r:embed="rId5">
            <a:extLst>
              <a:ext uri="{28A0092B-C50C-407E-A947-70E740481C1C}">
                <a14:useLocalDpi xmlns:a14="http://schemas.microsoft.com/office/drawing/2010/main" val="0"/>
              </a:ext>
            </a:extLst>
          </a:blip>
          <a:srcRect l="439" t="2761"/>
          <a:stretch/>
        </p:blipFill>
        <p:spPr>
          <a:xfrm>
            <a:off x="5475439" y="909599"/>
            <a:ext cx="6158073" cy="5038802"/>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385207FC-98AF-4692-8058-613A2032D2B3}"/>
              </a:ext>
              <a:ext uri="{C183D7F6-B498-43B3-948B-1728B52AA6E4}">
                <adec:decorative xmlns:adec="http://schemas.microsoft.com/office/drawing/2017/decorative" val="0"/>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18246137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3D4216-A6E7-4F4E-A93B-D848EFEAA861}"/>
              </a:ext>
            </a:extLst>
          </p:cNvPr>
          <p:cNvSpPr>
            <a:spLocks noGrp="1"/>
          </p:cNvSpPr>
          <p:nvPr>
            <p:ph type="title"/>
          </p:nvPr>
        </p:nvSpPr>
        <p:spPr/>
        <p:txBody>
          <a:bodyPr/>
          <a:lstStyle/>
          <a:p>
            <a:r>
              <a:rPr lang="en-US" dirty="0">
                <a:latin typeface="+mn-lt"/>
              </a:rPr>
              <a:t>Equation Response Items</a:t>
            </a:r>
          </a:p>
        </p:txBody>
      </p:sp>
      <p:grpSp>
        <p:nvGrpSpPr>
          <p:cNvPr id="16" name="Group 15" descr="Equation Response item template, Compose Item Prompt section.">
            <a:extLst>
              <a:ext uri="{FF2B5EF4-FFF2-40B4-BE49-F238E27FC236}">
                <a16:creationId xmlns:a16="http://schemas.microsoft.com/office/drawing/2014/main" id="{619A5AF4-4342-4EAF-B0E6-969DBDB9B9F6}"/>
              </a:ext>
            </a:extLst>
          </p:cNvPr>
          <p:cNvGrpSpPr/>
          <p:nvPr/>
        </p:nvGrpSpPr>
        <p:grpSpPr>
          <a:xfrm>
            <a:off x="1186145" y="925010"/>
            <a:ext cx="5139328" cy="2277531"/>
            <a:chOff x="356265" y="1151468"/>
            <a:chExt cx="5139328" cy="2277531"/>
          </a:xfrm>
        </p:grpSpPr>
        <p:pic>
          <p:nvPicPr>
            <p:cNvPr id="11" name="Picture 10" descr="Graphical user interface, text, application&#10;&#10;Description automatically generated">
              <a:extLst>
                <a:ext uri="{FF2B5EF4-FFF2-40B4-BE49-F238E27FC236}">
                  <a16:creationId xmlns:a16="http://schemas.microsoft.com/office/drawing/2014/main" id="{72B5F0FB-EFD4-452D-9C1A-6B9F11B0AC4B}"/>
                </a:ext>
              </a:extLst>
            </p:cNvPr>
            <p:cNvPicPr>
              <a:picLocks noChangeAspect="1"/>
            </p:cNvPicPr>
            <p:nvPr/>
          </p:nvPicPr>
          <p:blipFill rotWithShape="1">
            <a:blip r:embed="rId4">
              <a:extLst>
                <a:ext uri="{28A0092B-C50C-407E-A947-70E740481C1C}">
                  <a14:useLocalDpi xmlns:a14="http://schemas.microsoft.com/office/drawing/2010/main" val="0"/>
                </a:ext>
              </a:extLst>
            </a:blip>
            <a:srcRect l="455" t="8508"/>
            <a:stretch/>
          </p:blipFill>
          <p:spPr>
            <a:xfrm>
              <a:off x="356265" y="1151468"/>
              <a:ext cx="5139328" cy="2277531"/>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8" name="Oval 7">
              <a:extLst>
                <a:ext uri="{FF2B5EF4-FFF2-40B4-BE49-F238E27FC236}">
                  <a16:creationId xmlns:a16="http://schemas.microsoft.com/office/drawing/2014/main" id="{3C967D20-BB09-468A-A8AA-DAD75272BC75}"/>
                </a:ext>
              </a:extLst>
            </p:cNvPr>
            <p:cNvSpPr/>
            <p:nvPr/>
          </p:nvSpPr>
          <p:spPr>
            <a:xfrm>
              <a:off x="3541085" y="2040942"/>
              <a:ext cx="369277" cy="316523"/>
            </a:xfrm>
            <a:prstGeom prst="ellipse">
              <a:avLst/>
            </a:prstGeom>
            <a:noFill/>
            <a:ln w="38100">
              <a:solidFill>
                <a:srgbClr val="C051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grpSp>
      <p:pic>
        <p:nvPicPr>
          <p:cNvPr id="15" name="Picture 14" descr="Equation Response item template, Select Equation Keypad section.&#10;">
            <a:extLst>
              <a:ext uri="{FF2B5EF4-FFF2-40B4-BE49-F238E27FC236}">
                <a16:creationId xmlns:a16="http://schemas.microsoft.com/office/drawing/2014/main" id="{EFEA2AEB-A374-4F8A-B9AA-6C4386F353D6}"/>
              </a:ext>
            </a:extLst>
          </p:cNvPr>
          <p:cNvPicPr>
            <a:picLocks noChangeAspect="1"/>
          </p:cNvPicPr>
          <p:nvPr/>
        </p:nvPicPr>
        <p:blipFill rotWithShape="1">
          <a:blip r:embed="rId5">
            <a:extLst>
              <a:ext uri="{28A0092B-C50C-407E-A947-70E740481C1C}">
                <a14:useLocalDpi xmlns:a14="http://schemas.microsoft.com/office/drawing/2010/main" val="0"/>
              </a:ext>
            </a:extLst>
          </a:blip>
          <a:srcRect l="727" t="7527"/>
          <a:stretch/>
        </p:blipFill>
        <p:spPr>
          <a:xfrm>
            <a:off x="2463407" y="3429000"/>
            <a:ext cx="3815115" cy="258547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18" name="Picture 17" descr="Equation Response item template, Construct Answer Keys section.&#10;">
            <a:extLst>
              <a:ext uri="{FF2B5EF4-FFF2-40B4-BE49-F238E27FC236}">
                <a16:creationId xmlns:a16="http://schemas.microsoft.com/office/drawing/2014/main" id="{7A439581-2284-4F65-9DCA-C22FE0633753}"/>
              </a:ext>
            </a:extLst>
          </p:cNvPr>
          <p:cNvPicPr>
            <a:picLocks noChangeAspect="1"/>
          </p:cNvPicPr>
          <p:nvPr/>
        </p:nvPicPr>
        <p:blipFill rotWithShape="1">
          <a:blip r:embed="rId6">
            <a:extLst>
              <a:ext uri="{28A0092B-C50C-407E-A947-70E740481C1C}">
                <a14:useLocalDpi xmlns:a14="http://schemas.microsoft.com/office/drawing/2010/main" val="0"/>
              </a:ext>
            </a:extLst>
          </a:blip>
          <a:srcRect l="1192" t="3027" b="1664"/>
          <a:stretch/>
        </p:blipFill>
        <p:spPr>
          <a:xfrm>
            <a:off x="6709359" y="925010"/>
            <a:ext cx="4017096" cy="508946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385207FC-98AF-4692-8058-613A2032D2B3}"/>
              </a:ext>
              <a:ext uri="{C183D7F6-B498-43B3-948B-1728B52AA6E4}">
                <adec:decorative xmlns:adec="http://schemas.microsoft.com/office/drawing/2017/decorative" val="0"/>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5131981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D79FCD-D71D-4E5A-A33E-2C90BF2FE6E4}"/>
              </a:ext>
            </a:extLst>
          </p:cNvPr>
          <p:cNvSpPr>
            <a:spLocks noGrp="1"/>
          </p:cNvSpPr>
          <p:nvPr>
            <p:ph type="title"/>
          </p:nvPr>
        </p:nvSpPr>
        <p:spPr/>
        <p:txBody>
          <a:bodyPr/>
          <a:lstStyle/>
          <a:p>
            <a:r>
              <a:rPr lang="en-US" dirty="0">
                <a:latin typeface="+mn-lt"/>
              </a:rPr>
              <a:t>Multi-Part Items that Combine Item Types</a:t>
            </a:r>
          </a:p>
        </p:txBody>
      </p:sp>
      <p:sp>
        <p:nvSpPr>
          <p:cNvPr id="2" name="Content Placeholder 1">
            <a:extLst>
              <a:ext uri="{FF2B5EF4-FFF2-40B4-BE49-F238E27FC236}">
                <a16:creationId xmlns:a16="http://schemas.microsoft.com/office/drawing/2014/main" id="{2820F87E-F813-47EA-BED5-5D5B97ABA40A}"/>
              </a:ext>
            </a:extLst>
          </p:cNvPr>
          <p:cNvSpPr>
            <a:spLocks noGrp="1"/>
          </p:cNvSpPr>
          <p:nvPr>
            <p:ph sz="quarter" idx="14"/>
          </p:nvPr>
        </p:nvSpPr>
        <p:spPr>
          <a:xfrm>
            <a:off x="862148" y="1527556"/>
            <a:ext cx="10467703" cy="3092899"/>
          </a:xfrm>
        </p:spPr>
        <p:txBody>
          <a:bodyPr/>
          <a:lstStyle/>
          <a:p>
            <a:pPr marL="342900" indent="-342900">
              <a:buFont typeface="Arial" panose="020B0604020202020204" pitchFamily="34" charset="0"/>
              <a:buChar char="•"/>
            </a:pPr>
            <a:r>
              <a:rPr lang="en-US" sz="2400" dirty="0"/>
              <a:t>Combine two to four item types into a single item.</a:t>
            </a:r>
          </a:p>
          <a:p>
            <a:pPr marL="342900" indent="-342900">
              <a:buFont typeface="Arial" panose="020B0604020202020204" pitchFamily="34" charset="0"/>
              <a:buChar char="•"/>
            </a:pPr>
            <a:r>
              <a:rPr lang="en-US" sz="2400" dirty="0"/>
              <a:t>If any item is hand-scored, or the Multi-Part item combines more than two parts, the Multi-Part item must be </a:t>
            </a:r>
            <a:r>
              <a:rPr lang="en-US" sz="2400" dirty="0" err="1"/>
              <a:t>handscored</a:t>
            </a:r>
            <a:r>
              <a:rPr lang="en-US" sz="2400" dirty="0"/>
              <a:t>.</a:t>
            </a:r>
          </a:p>
          <a:p>
            <a:pPr marL="342900" indent="-342900">
              <a:buFont typeface="Arial" panose="020B0604020202020204" pitchFamily="34" charset="0"/>
              <a:buChar char="•"/>
            </a:pPr>
            <a:r>
              <a:rPr lang="en-US" sz="2400" dirty="0"/>
              <a:t>Create a separate prompt and response area for each part of the Multi-Part item, but only one answer key.</a:t>
            </a:r>
          </a:p>
          <a:p>
            <a:endParaRPr lang="en-US" dirty="0"/>
          </a:p>
        </p:txBody>
      </p:sp>
      <p:sp>
        <p:nvSpPr>
          <p:cNvPr id="3" name="Slide Number Placeholder 2">
            <a:extLst>
              <a:ext uri="{FF2B5EF4-FFF2-40B4-BE49-F238E27FC236}">
                <a16:creationId xmlns:a16="http://schemas.microsoft.com/office/drawing/2014/main" id="{9BB5D87B-A439-4AF7-971C-CD05BD6567D0}"/>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37677616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966FFE-BA5C-4B95-9B35-4F0C649F31E3}"/>
              </a:ext>
            </a:extLst>
          </p:cNvPr>
          <p:cNvSpPr>
            <a:spLocks noGrp="1"/>
          </p:cNvSpPr>
          <p:nvPr>
            <p:ph type="title"/>
          </p:nvPr>
        </p:nvSpPr>
        <p:spPr/>
        <p:txBody>
          <a:bodyPr/>
          <a:lstStyle/>
          <a:p>
            <a:r>
              <a:rPr lang="en-US" dirty="0">
                <a:latin typeface="+mn-lt"/>
              </a:rPr>
              <a:t>Multi-Part Item Options</a:t>
            </a:r>
          </a:p>
        </p:txBody>
      </p:sp>
      <p:pic>
        <p:nvPicPr>
          <p:cNvPr id="6" name="Picture 5" descr="Multi-part options.">
            <a:extLst>
              <a:ext uri="{FF2B5EF4-FFF2-40B4-BE49-F238E27FC236}">
                <a16:creationId xmlns:a16="http://schemas.microsoft.com/office/drawing/2014/main" id="{F77FC479-D5C1-2BFC-7B5F-238DB0F4C44B}"/>
              </a:ext>
            </a:extLst>
          </p:cNvPr>
          <p:cNvPicPr>
            <a:picLocks noChangeAspect="1"/>
          </p:cNvPicPr>
          <p:nvPr/>
        </p:nvPicPr>
        <p:blipFill>
          <a:blip r:embed="rId4"/>
          <a:stretch>
            <a:fillRect/>
          </a:stretch>
        </p:blipFill>
        <p:spPr>
          <a:xfrm>
            <a:off x="3308719" y="1202233"/>
            <a:ext cx="5043076" cy="4453533"/>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AFC272B5-9FE3-4EAD-B29C-D06DAF2A6212}"/>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16494848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1171" y="1225493"/>
            <a:ext cx="8906699" cy="2530079"/>
          </a:xfrm>
        </p:spPr>
        <p:txBody>
          <a:bodyPr>
            <a:normAutofit/>
          </a:bodyPr>
          <a:lstStyle/>
          <a:p>
            <a:r>
              <a:rPr lang="en-US" sz="4400" dirty="0">
                <a:latin typeface="+mn-lt"/>
              </a:rPr>
              <a:t>Create a Test with the</a:t>
            </a:r>
            <a:br>
              <a:rPr lang="en-US" sz="4400" dirty="0">
                <a:latin typeface="+mn-lt"/>
              </a:rPr>
            </a:br>
            <a:r>
              <a:rPr lang="en-US" sz="4400" dirty="0">
                <a:latin typeface="+mn-lt"/>
              </a:rPr>
              <a:t> Test Generator Wizard</a:t>
            </a:r>
          </a:p>
        </p:txBody>
      </p:sp>
    </p:spTree>
    <p:custDataLst>
      <p:tags r:id="rId1"/>
    </p:custDataLst>
    <p:extLst>
      <p:ext uri="{BB962C8B-B14F-4D97-AF65-F5344CB8AC3E}">
        <p14:creationId xmlns:p14="http://schemas.microsoft.com/office/powerpoint/2010/main" val="967606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2B07C09-1E75-477C-8C6D-C4CDDABEBB8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6230" y="738561"/>
            <a:ext cx="4034972" cy="2975791"/>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D393114B-F2EB-4B29-B846-0A47CD76C18C}"/>
              </a:ext>
            </a:extLst>
          </p:cNvPr>
          <p:cNvSpPr>
            <a:spLocks noGrp="1"/>
          </p:cNvSpPr>
          <p:nvPr>
            <p:ph type="sldNum" sz="quarter" idx="17"/>
          </p:nvPr>
        </p:nvSpPr>
        <p:spPr/>
        <p:txBody>
          <a:bodyPr/>
          <a:lstStyle/>
          <a:p>
            <a:fld id="{58AE716E-68DD-2249-A7FA-8AEF0B14DF81}" type="slidenum">
              <a:rPr lang="en-US" smtClean="0"/>
              <a:pPr/>
              <a:t>46</a:t>
            </a:fld>
            <a:endParaRPr lang="en-US" dirty="0"/>
          </a:p>
        </p:txBody>
      </p:sp>
      <p:sp>
        <p:nvSpPr>
          <p:cNvPr id="5" name="Title 4">
            <a:extLst>
              <a:ext uri="{FF2B5EF4-FFF2-40B4-BE49-F238E27FC236}">
                <a16:creationId xmlns:a16="http://schemas.microsoft.com/office/drawing/2014/main" id="{98C585AC-4251-45BE-8B38-533CE1A7F4D9}"/>
              </a:ext>
            </a:extLst>
          </p:cNvPr>
          <p:cNvSpPr>
            <a:spLocks noGrp="1"/>
          </p:cNvSpPr>
          <p:nvPr>
            <p:ph type="title"/>
          </p:nvPr>
        </p:nvSpPr>
        <p:spPr/>
        <p:txBody>
          <a:bodyPr/>
          <a:lstStyle/>
          <a:p>
            <a:r>
              <a:rPr lang="en-US" dirty="0"/>
              <a:t>Access the Test Generator Wizard</a:t>
            </a:r>
          </a:p>
        </p:txBody>
      </p:sp>
      <p:pic>
        <p:nvPicPr>
          <p:cNvPr id="11" name="Picture 10">
            <a:extLst>
              <a:ext uri="{FF2B5EF4-FFF2-40B4-BE49-F238E27FC236}">
                <a16:creationId xmlns:a16="http://schemas.microsoft.com/office/drawing/2014/main" id="{02E575ED-EFA1-4A8D-BB6D-44F6A2BF3AB3}"/>
              </a:ext>
            </a:extLst>
          </p:cNvPr>
          <p:cNvPicPr>
            <a:picLocks noChangeAspect="1"/>
          </p:cNvPicPr>
          <p:nvPr/>
        </p:nvPicPr>
        <p:blipFill>
          <a:blip r:embed="rId4">
            <a:extLst>
              <a:ext uri="{28A0092B-C50C-407E-A947-70E740481C1C}">
                <a14:useLocalDpi xmlns:a14="http://schemas.microsoft.com/office/drawing/2010/main" val="0"/>
              </a:ext>
            </a:extLst>
          </a:blip>
          <a:srcRect t="2969" b="2969"/>
          <a:stretch/>
        </p:blipFill>
        <p:spPr>
          <a:xfrm>
            <a:off x="1023891" y="3373120"/>
            <a:ext cx="9288510" cy="2867044"/>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2" name="Arrow: Left 11">
            <a:extLst>
              <a:ext uri="{FF2B5EF4-FFF2-40B4-BE49-F238E27FC236}">
                <a16:creationId xmlns:a16="http://schemas.microsoft.com/office/drawing/2014/main" id="{16CED415-42D8-4571-B149-657501153EE3}"/>
              </a:ext>
              <a:ext uri="{C183D7F6-B498-43B3-948B-1728B52AA6E4}">
                <adec:decorative xmlns:adec="http://schemas.microsoft.com/office/drawing/2017/decorative" val="1"/>
              </a:ext>
            </a:extLst>
          </p:cNvPr>
          <p:cNvSpPr/>
          <p:nvPr/>
        </p:nvSpPr>
        <p:spPr>
          <a:xfrm>
            <a:off x="4600955" y="2153304"/>
            <a:ext cx="338328" cy="146304"/>
          </a:xfrm>
          <a:prstGeom prst="leftArrow">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3" name="Arrow: Left 12">
            <a:extLst>
              <a:ext uri="{FF2B5EF4-FFF2-40B4-BE49-F238E27FC236}">
                <a16:creationId xmlns:a16="http://schemas.microsoft.com/office/drawing/2014/main" id="{7CDE0B28-07BB-4EE4-A4E8-6F4DCD8504EA}"/>
              </a:ext>
              <a:ext uri="{C183D7F6-B498-43B3-948B-1728B52AA6E4}">
                <adec:decorative xmlns:adec="http://schemas.microsoft.com/office/drawing/2017/decorative" val="1"/>
              </a:ext>
            </a:extLst>
          </p:cNvPr>
          <p:cNvSpPr/>
          <p:nvPr/>
        </p:nvSpPr>
        <p:spPr>
          <a:xfrm rot="5400000">
            <a:off x="9725377" y="4310311"/>
            <a:ext cx="338328" cy="146304"/>
          </a:xfrm>
          <a:prstGeom prst="leftArrow">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Tree>
    <p:extLst>
      <p:ext uri="{BB962C8B-B14F-4D97-AF65-F5344CB8AC3E}">
        <p14:creationId xmlns:p14="http://schemas.microsoft.com/office/powerpoint/2010/main" val="12127076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5EE8E5F-7D19-49EF-A375-DAB48E1F4F96}"/>
              </a:ext>
            </a:extLst>
          </p:cNvPr>
          <p:cNvSpPr>
            <a:spLocks noGrp="1"/>
          </p:cNvSpPr>
          <p:nvPr>
            <p:ph type="sldNum" sz="quarter" idx="17"/>
          </p:nvPr>
        </p:nvSpPr>
        <p:spPr/>
        <p:txBody>
          <a:bodyPr/>
          <a:lstStyle/>
          <a:p>
            <a:fld id="{58AE716E-68DD-2249-A7FA-8AEF0B14DF81}" type="slidenum">
              <a:rPr lang="en-US" smtClean="0"/>
              <a:pPr/>
              <a:t>47</a:t>
            </a:fld>
            <a:endParaRPr lang="en-US" dirty="0"/>
          </a:p>
        </p:txBody>
      </p:sp>
      <p:sp>
        <p:nvSpPr>
          <p:cNvPr id="5" name="Title 4">
            <a:extLst>
              <a:ext uri="{FF2B5EF4-FFF2-40B4-BE49-F238E27FC236}">
                <a16:creationId xmlns:a16="http://schemas.microsoft.com/office/drawing/2014/main" id="{68C61272-DE21-4B51-BC62-2F2BAC7FACC8}"/>
              </a:ext>
            </a:extLst>
          </p:cNvPr>
          <p:cNvSpPr>
            <a:spLocks noGrp="1"/>
          </p:cNvSpPr>
          <p:nvPr>
            <p:ph type="title"/>
          </p:nvPr>
        </p:nvSpPr>
        <p:spPr/>
        <p:txBody>
          <a:bodyPr/>
          <a:lstStyle/>
          <a:p>
            <a:r>
              <a:rPr lang="en-US" dirty="0"/>
              <a:t>Steps in the Process/Step 1—Get Started</a:t>
            </a:r>
          </a:p>
        </p:txBody>
      </p:sp>
      <p:pic>
        <p:nvPicPr>
          <p:cNvPr id="6" name="Picture 5">
            <a:extLst>
              <a:ext uri="{FF2B5EF4-FFF2-40B4-BE49-F238E27FC236}">
                <a16:creationId xmlns:a16="http://schemas.microsoft.com/office/drawing/2014/main" id="{C14B1352-731D-4302-B8C4-D68E41A2225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03959" y="1291159"/>
            <a:ext cx="9590314" cy="4275681"/>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7" name="Arrow: Left 6">
            <a:extLst>
              <a:ext uri="{FF2B5EF4-FFF2-40B4-BE49-F238E27FC236}">
                <a16:creationId xmlns:a16="http://schemas.microsoft.com/office/drawing/2014/main" id="{1D085A63-3605-4244-89FC-E47C0B342D1C}"/>
              </a:ext>
              <a:ext uri="{C183D7F6-B498-43B3-948B-1728B52AA6E4}">
                <adec:decorative xmlns:adec="http://schemas.microsoft.com/office/drawing/2017/decorative" val="1"/>
              </a:ext>
            </a:extLst>
          </p:cNvPr>
          <p:cNvSpPr/>
          <p:nvPr/>
        </p:nvSpPr>
        <p:spPr>
          <a:xfrm>
            <a:off x="9743521" y="2037375"/>
            <a:ext cx="338328" cy="146304"/>
          </a:xfrm>
          <a:prstGeom prst="leftArrow">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Tree>
    <p:extLst>
      <p:ext uri="{BB962C8B-B14F-4D97-AF65-F5344CB8AC3E}">
        <p14:creationId xmlns:p14="http://schemas.microsoft.com/office/powerpoint/2010/main" val="11887634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5C27286-EC02-478E-B510-222176F47739}"/>
              </a:ext>
            </a:extLst>
          </p:cNvPr>
          <p:cNvSpPr>
            <a:spLocks noGrp="1"/>
          </p:cNvSpPr>
          <p:nvPr>
            <p:ph type="sldNum" sz="quarter" idx="17"/>
          </p:nvPr>
        </p:nvSpPr>
        <p:spPr/>
        <p:txBody>
          <a:bodyPr/>
          <a:lstStyle/>
          <a:p>
            <a:fld id="{58AE716E-68DD-2249-A7FA-8AEF0B14DF81}" type="slidenum">
              <a:rPr lang="en-US" smtClean="0"/>
              <a:pPr/>
              <a:t>48</a:t>
            </a:fld>
            <a:endParaRPr lang="en-US" dirty="0"/>
          </a:p>
        </p:txBody>
      </p:sp>
      <p:sp>
        <p:nvSpPr>
          <p:cNvPr id="5" name="Title 4">
            <a:extLst>
              <a:ext uri="{FF2B5EF4-FFF2-40B4-BE49-F238E27FC236}">
                <a16:creationId xmlns:a16="http://schemas.microsoft.com/office/drawing/2014/main" id="{4D6A1C7A-2268-4A47-8D00-55A0B38D173D}"/>
              </a:ext>
            </a:extLst>
          </p:cNvPr>
          <p:cNvSpPr>
            <a:spLocks noGrp="1"/>
          </p:cNvSpPr>
          <p:nvPr>
            <p:ph type="title"/>
          </p:nvPr>
        </p:nvSpPr>
        <p:spPr/>
        <p:txBody>
          <a:bodyPr/>
          <a:lstStyle/>
          <a:p>
            <a:r>
              <a:rPr lang="en-US" dirty="0"/>
              <a:t>Step 2—Select Standards</a:t>
            </a:r>
          </a:p>
        </p:txBody>
      </p:sp>
      <p:pic>
        <p:nvPicPr>
          <p:cNvPr id="7" name="Picture 6">
            <a:extLst>
              <a:ext uri="{FF2B5EF4-FFF2-40B4-BE49-F238E27FC236}">
                <a16:creationId xmlns:a16="http://schemas.microsoft.com/office/drawing/2014/main" id="{405540B1-65C8-4B02-8701-0B0F607129C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92702" y="1242896"/>
            <a:ext cx="8788237" cy="4406064"/>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8" name="Arrow: Right 7">
            <a:extLst>
              <a:ext uri="{FF2B5EF4-FFF2-40B4-BE49-F238E27FC236}">
                <a16:creationId xmlns:a16="http://schemas.microsoft.com/office/drawing/2014/main" id="{2736DDAC-1079-44E3-B1B9-6E7FA976EFBC}"/>
              </a:ext>
              <a:ext uri="{C183D7F6-B498-43B3-948B-1728B52AA6E4}">
                <adec:decorative xmlns:adec="http://schemas.microsoft.com/office/drawing/2017/decorative" val="1"/>
              </a:ext>
            </a:extLst>
          </p:cNvPr>
          <p:cNvSpPr/>
          <p:nvPr/>
        </p:nvSpPr>
        <p:spPr>
          <a:xfrm>
            <a:off x="2961870" y="4484495"/>
            <a:ext cx="1260619" cy="26721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9" name="Arrow: Right 8">
            <a:extLst>
              <a:ext uri="{FF2B5EF4-FFF2-40B4-BE49-F238E27FC236}">
                <a16:creationId xmlns:a16="http://schemas.microsoft.com/office/drawing/2014/main" id="{B2871F88-F5F4-406E-836F-773E4AAEFD96}"/>
              </a:ext>
              <a:ext uri="{C183D7F6-B498-43B3-948B-1728B52AA6E4}">
                <adec:decorative xmlns:adec="http://schemas.microsoft.com/office/drawing/2017/decorative" val="1"/>
              </a:ext>
            </a:extLst>
          </p:cNvPr>
          <p:cNvSpPr/>
          <p:nvPr/>
        </p:nvSpPr>
        <p:spPr>
          <a:xfrm>
            <a:off x="6852275" y="4814449"/>
            <a:ext cx="1260619" cy="26721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5" name="Picture 14">
            <a:extLst>
              <a:ext uri="{FF2B5EF4-FFF2-40B4-BE49-F238E27FC236}">
                <a16:creationId xmlns:a16="http://schemas.microsoft.com/office/drawing/2014/main" id="{5608C020-8452-4759-9B44-72C2EA0025CB}"/>
              </a:ext>
            </a:extLst>
          </p:cNvPr>
          <p:cNvPicPr>
            <a:picLocks noChangeAspect="1"/>
          </p:cNvPicPr>
          <p:nvPr/>
        </p:nvPicPr>
        <p:blipFill>
          <a:blip r:embed="rId4"/>
          <a:stretch>
            <a:fillRect/>
          </a:stretch>
        </p:blipFill>
        <p:spPr>
          <a:xfrm>
            <a:off x="8112894" y="3883086"/>
            <a:ext cx="2268045" cy="1470030"/>
          </a:xfrm>
          <a:prstGeom prst="rect">
            <a:avLst/>
          </a:prstGeom>
        </p:spPr>
      </p:pic>
    </p:spTree>
    <p:extLst>
      <p:ext uri="{BB962C8B-B14F-4D97-AF65-F5344CB8AC3E}">
        <p14:creationId xmlns:p14="http://schemas.microsoft.com/office/powerpoint/2010/main" val="23476001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84AA1B-77E6-4031-B307-BE783D00B0FF}"/>
              </a:ext>
            </a:extLst>
          </p:cNvPr>
          <p:cNvSpPr>
            <a:spLocks noGrp="1"/>
          </p:cNvSpPr>
          <p:nvPr>
            <p:ph type="sldNum" sz="quarter" idx="17"/>
          </p:nvPr>
        </p:nvSpPr>
        <p:spPr/>
        <p:txBody>
          <a:bodyPr/>
          <a:lstStyle/>
          <a:p>
            <a:fld id="{58AE716E-68DD-2249-A7FA-8AEF0B14DF81}" type="slidenum">
              <a:rPr lang="en-US" smtClean="0"/>
              <a:pPr/>
              <a:t>49</a:t>
            </a:fld>
            <a:endParaRPr lang="en-US" dirty="0"/>
          </a:p>
        </p:txBody>
      </p:sp>
      <p:sp>
        <p:nvSpPr>
          <p:cNvPr id="5" name="Title 4">
            <a:extLst>
              <a:ext uri="{FF2B5EF4-FFF2-40B4-BE49-F238E27FC236}">
                <a16:creationId xmlns:a16="http://schemas.microsoft.com/office/drawing/2014/main" id="{915FB326-F91D-4FF1-868E-0052FE341299}"/>
              </a:ext>
            </a:extLst>
          </p:cNvPr>
          <p:cNvSpPr>
            <a:spLocks noGrp="1"/>
          </p:cNvSpPr>
          <p:nvPr>
            <p:ph type="title"/>
          </p:nvPr>
        </p:nvSpPr>
        <p:spPr/>
        <p:txBody>
          <a:bodyPr/>
          <a:lstStyle/>
          <a:p>
            <a:r>
              <a:rPr lang="en-US" dirty="0"/>
              <a:t>Step 3—Item Distribution</a:t>
            </a:r>
          </a:p>
        </p:txBody>
      </p:sp>
      <p:pic>
        <p:nvPicPr>
          <p:cNvPr id="7" name="Picture 6">
            <a:extLst>
              <a:ext uri="{FF2B5EF4-FFF2-40B4-BE49-F238E27FC236}">
                <a16:creationId xmlns:a16="http://schemas.microsoft.com/office/drawing/2014/main" id="{30DDEB19-7BCF-4CD0-B785-4AFFB085B2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6230" y="914400"/>
            <a:ext cx="11103429" cy="518531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30713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E4A7F0-A8EB-4C49-91A5-BFE6E7E4E7CF}"/>
              </a:ext>
            </a:extLst>
          </p:cNvPr>
          <p:cNvSpPr>
            <a:spLocks noGrp="1"/>
          </p:cNvSpPr>
          <p:nvPr>
            <p:ph type="title"/>
          </p:nvPr>
        </p:nvSpPr>
        <p:spPr/>
        <p:txBody>
          <a:bodyPr>
            <a:noAutofit/>
          </a:bodyPr>
          <a:lstStyle/>
          <a:p>
            <a:r>
              <a:rPr lang="en-US" sz="3600" dirty="0"/>
              <a:t>Logging in to Authoring (continued)</a:t>
            </a:r>
          </a:p>
        </p:txBody>
      </p:sp>
      <p:pic>
        <p:nvPicPr>
          <p:cNvPr id="10" name="Content Placeholder 9" descr="Enter Code page">
            <a:extLst>
              <a:ext uri="{FF2B5EF4-FFF2-40B4-BE49-F238E27FC236}">
                <a16:creationId xmlns:a16="http://schemas.microsoft.com/office/drawing/2014/main" id="{6AB8635C-F523-47B0-BF60-0BEC8D8C5934}"/>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6279" t="5895" r="9797" b="10249"/>
          <a:stretch/>
        </p:blipFill>
        <p:spPr>
          <a:xfrm>
            <a:off x="1367941" y="1755648"/>
            <a:ext cx="3540557" cy="3374136"/>
          </a:xfrm>
          <a:ln w="28575">
            <a:solidFill>
              <a:srgbClr val="C00000"/>
            </a:solidFill>
          </a:ln>
          <a:effectLst>
            <a:outerShdw blurRad="50800" dist="38100" dir="2700000" algn="tl" rotWithShape="0">
              <a:prstClr val="black">
                <a:alpha val="40000"/>
              </a:prstClr>
            </a:outerShdw>
          </a:effectLst>
        </p:spPr>
      </p:pic>
      <p:sp>
        <p:nvSpPr>
          <p:cNvPr id="7" name="Content Placeholder 6">
            <a:extLst>
              <a:ext uri="{FF2B5EF4-FFF2-40B4-BE49-F238E27FC236}">
                <a16:creationId xmlns:a16="http://schemas.microsoft.com/office/drawing/2014/main" id="{17A50AA4-907C-45F2-B6D9-11DF6591B524}"/>
              </a:ext>
            </a:extLst>
          </p:cNvPr>
          <p:cNvSpPr>
            <a:spLocks noGrp="1"/>
          </p:cNvSpPr>
          <p:nvPr>
            <p:ph sz="half" idx="2"/>
          </p:nvPr>
        </p:nvSpPr>
        <p:spPr/>
        <p:txBody>
          <a:bodyPr/>
          <a:lstStyle/>
          <a:p>
            <a:r>
              <a:rPr lang="en-US" dirty="0">
                <a:solidFill>
                  <a:schemeClr val="tx1">
                    <a:lumMod val="50000"/>
                  </a:schemeClr>
                </a:solidFill>
              </a:rPr>
              <a:t>The system has an authentication process that triggers when you log in from a different device or browser, or after clearing your browser’s cache.</a:t>
            </a:r>
          </a:p>
          <a:p>
            <a:r>
              <a:rPr lang="en-US" dirty="0">
                <a:solidFill>
                  <a:schemeClr val="tx1">
                    <a:lumMod val="50000"/>
                  </a:schemeClr>
                </a:solidFill>
              </a:rPr>
              <a:t>If you see this screen, an email containing the code will be in your inbox.</a:t>
            </a:r>
          </a:p>
          <a:p>
            <a:r>
              <a:rPr lang="en-US" dirty="0">
                <a:solidFill>
                  <a:schemeClr val="tx1">
                    <a:lumMod val="50000"/>
                  </a:schemeClr>
                </a:solidFill>
              </a:rPr>
              <a:t>Enter the code and click Submit.</a:t>
            </a:r>
          </a:p>
          <a:p>
            <a:r>
              <a:rPr lang="en-US" dirty="0">
                <a:solidFill>
                  <a:schemeClr val="tx1">
                    <a:lumMod val="50000"/>
                  </a:schemeClr>
                </a:solidFill>
              </a:rPr>
              <a:t>If you need the code re-sent, click Resend Code.</a:t>
            </a:r>
          </a:p>
        </p:txBody>
      </p:sp>
      <p:sp>
        <p:nvSpPr>
          <p:cNvPr id="3" name="Slide Number Placeholder 2">
            <a:extLst>
              <a:ext uri="{FF2B5EF4-FFF2-40B4-BE49-F238E27FC236}">
                <a16:creationId xmlns:a16="http://schemas.microsoft.com/office/drawing/2014/main" id="{D879E697-0A38-472D-912E-167B441FCAB0}"/>
              </a:ext>
            </a:extLst>
          </p:cNvPr>
          <p:cNvSpPr>
            <a:spLocks noGrp="1"/>
          </p:cNvSpPr>
          <p:nvPr>
            <p:ph type="sldNum" sz="quarter" idx="17"/>
          </p:nvPr>
        </p:nvSpPr>
        <p:spPr/>
        <p:txBody>
          <a:bodyPr/>
          <a:lstStyle/>
          <a:p>
            <a:fld id="{58AE716E-68DD-2249-A7FA-8AEF0B14DF81}" type="slidenum">
              <a:rPr lang="en-US" sz="1200" smtClean="0">
                <a:latin typeface="+mn-lt"/>
              </a:rPr>
              <a:pPr/>
              <a:t>5</a:t>
            </a:fld>
            <a:endParaRPr lang="en-US" sz="1200" dirty="0">
              <a:latin typeface="+mn-lt"/>
            </a:endParaRPr>
          </a:p>
        </p:txBody>
      </p:sp>
    </p:spTree>
    <p:extLst>
      <p:ext uri="{BB962C8B-B14F-4D97-AF65-F5344CB8AC3E}">
        <p14:creationId xmlns:p14="http://schemas.microsoft.com/office/powerpoint/2010/main" val="36103237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5859E36-6FF3-4BED-80FB-19DEA718D5F1}"/>
              </a:ext>
            </a:extLst>
          </p:cNvPr>
          <p:cNvSpPr>
            <a:spLocks noGrp="1"/>
          </p:cNvSpPr>
          <p:nvPr>
            <p:ph type="sldNum" sz="quarter" idx="17"/>
          </p:nvPr>
        </p:nvSpPr>
        <p:spPr/>
        <p:txBody>
          <a:bodyPr/>
          <a:lstStyle/>
          <a:p>
            <a:fld id="{58AE716E-68DD-2249-A7FA-8AEF0B14DF81}" type="slidenum">
              <a:rPr lang="en-US" smtClean="0"/>
              <a:pPr/>
              <a:t>50</a:t>
            </a:fld>
            <a:endParaRPr lang="en-US" dirty="0"/>
          </a:p>
        </p:txBody>
      </p:sp>
      <p:sp>
        <p:nvSpPr>
          <p:cNvPr id="5" name="Title 4">
            <a:extLst>
              <a:ext uri="{FF2B5EF4-FFF2-40B4-BE49-F238E27FC236}">
                <a16:creationId xmlns:a16="http://schemas.microsoft.com/office/drawing/2014/main" id="{C7ABB98C-4D80-435B-AECF-585D80BD11F4}"/>
              </a:ext>
            </a:extLst>
          </p:cNvPr>
          <p:cNvSpPr>
            <a:spLocks noGrp="1"/>
          </p:cNvSpPr>
          <p:nvPr>
            <p:ph type="title"/>
          </p:nvPr>
        </p:nvSpPr>
        <p:spPr/>
        <p:txBody>
          <a:bodyPr/>
          <a:lstStyle/>
          <a:p>
            <a:r>
              <a:rPr lang="en-US" dirty="0"/>
              <a:t>Confirmation Message</a:t>
            </a:r>
          </a:p>
        </p:txBody>
      </p:sp>
      <p:pic>
        <p:nvPicPr>
          <p:cNvPr id="7" name="Picture 6">
            <a:extLst>
              <a:ext uri="{FF2B5EF4-FFF2-40B4-BE49-F238E27FC236}">
                <a16:creationId xmlns:a16="http://schemas.microsoft.com/office/drawing/2014/main" id="{08D3A6E9-125D-4FAF-A6F2-0736C53309D7}"/>
              </a:ext>
            </a:extLst>
          </p:cNvPr>
          <p:cNvPicPr>
            <a:picLocks noChangeAspect="1"/>
          </p:cNvPicPr>
          <p:nvPr/>
        </p:nvPicPr>
        <p:blipFill>
          <a:blip r:embed="rId3"/>
          <a:stretch>
            <a:fillRect/>
          </a:stretch>
        </p:blipFill>
        <p:spPr>
          <a:xfrm>
            <a:off x="2326282" y="1552154"/>
            <a:ext cx="6378331" cy="3480919"/>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628138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18AC26B-CF6A-4352-9CDA-DE0988BE6F6A}"/>
              </a:ext>
            </a:extLst>
          </p:cNvPr>
          <p:cNvSpPr>
            <a:spLocks noGrp="1"/>
          </p:cNvSpPr>
          <p:nvPr>
            <p:ph type="sldNum" sz="quarter" idx="17"/>
          </p:nvPr>
        </p:nvSpPr>
        <p:spPr/>
        <p:txBody>
          <a:bodyPr/>
          <a:lstStyle/>
          <a:p>
            <a:fld id="{58AE716E-68DD-2249-A7FA-8AEF0B14DF81}" type="slidenum">
              <a:rPr lang="en-US" smtClean="0"/>
              <a:pPr/>
              <a:t>51</a:t>
            </a:fld>
            <a:endParaRPr lang="en-US" dirty="0"/>
          </a:p>
        </p:txBody>
      </p:sp>
      <p:sp>
        <p:nvSpPr>
          <p:cNvPr id="5" name="Title 4">
            <a:extLst>
              <a:ext uri="{FF2B5EF4-FFF2-40B4-BE49-F238E27FC236}">
                <a16:creationId xmlns:a16="http://schemas.microsoft.com/office/drawing/2014/main" id="{2A1CD6E2-5A3A-49D3-9341-A411248DA57F}"/>
              </a:ext>
            </a:extLst>
          </p:cNvPr>
          <p:cNvSpPr>
            <a:spLocks noGrp="1"/>
          </p:cNvSpPr>
          <p:nvPr>
            <p:ph type="title"/>
          </p:nvPr>
        </p:nvSpPr>
        <p:spPr/>
        <p:txBody>
          <a:bodyPr/>
          <a:lstStyle/>
          <a:p>
            <a:r>
              <a:rPr lang="en-US" dirty="0"/>
              <a:t>Review the Test Using the Test Builder</a:t>
            </a:r>
          </a:p>
        </p:txBody>
      </p:sp>
      <p:pic>
        <p:nvPicPr>
          <p:cNvPr id="10" name="Picture 9">
            <a:extLst>
              <a:ext uri="{FF2B5EF4-FFF2-40B4-BE49-F238E27FC236}">
                <a16:creationId xmlns:a16="http://schemas.microsoft.com/office/drawing/2014/main" id="{C35F56AD-87EE-4FFE-B1B5-A50D312B924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1519" y="1056801"/>
            <a:ext cx="10938949" cy="4700329"/>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7" name="Picture 6" descr="A screenshot of a computer&#10;&#10;Description automatically generated">
            <a:extLst>
              <a:ext uri="{FF2B5EF4-FFF2-40B4-BE49-F238E27FC236}">
                <a16:creationId xmlns:a16="http://schemas.microsoft.com/office/drawing/2014/main" id="{D31031BB-2A6E-25D5-AF1B-FB828F0456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829" y="3429000"/>
            <a:ext cx="1349411" cy="2131231"/>
          </a:xfrm>
          <a:prstGeom prst="rect">
            <a:avLst/>
          </a:prstGeom>
        </p:spPr>
      </p:pic>
    </p:spTree>
    <p:extLst>
      <p:ext uri="{BB962C8B-B14F-4D97-AF65-F5344CB8AC3E}">
        <p14:creationId xmlns:p14="http://schemas.microsoft.com/office/powerpoint/2010/main" val="9319703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1171" y="1019431"/>
            <a:ext cx="8906699" cy="2530079"/>
          </a:xfrm>
        </p:spPr>
        <p:txBody>
          <a:bodyPr>
            <a:normAutofit/>
          </a:bodyPr>
          <a:lstStyle/>
          <a:p>
            <a:r>
              <a:rPr lang="en-US" sz="4400" dirty="0">
                <a:latin typeface="+mn-lt"/>
              </a:rPr>
              <a:t>Create a Test Manually</a:t>
            </a:r>
          </a:p>
        </p:txBody>
      </p:sp>
    </p:spTree>
    <p:custDataLst>
      <p:tags r:id="rId1"/>
    </p:custDataLst>
    <p:extLst>
      <p:ext uri="{BB962C8B-B14F-4D97-AF65-F5344CB8AC3E}">
        <p14:creationId xmlns:p14="http://schemas.microsoft.com/office/powerpoint/2010/main" val="40371589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01878-3C19-4534-BB83-4BFDF9D8B465}"/>
              </a:ext>
            </a:extLst>
          </p:cNvPr>
          <p:cNvSpPr>
            <a:spLocks noGrp="1"/>
          </p:cNvSpPr>
          <p:nvPr>
            <p:ph type="title"/>
          </p:nvPr>
        </p:nvSpPr>
        <p:spPr/>
        <p:txBody>
          <a:bodyPr>
            <a:noAutofit/>
          </a:bodyPr>
          <a:lstStyle/>
          <a:p>
            <a:r>
              <a:rPr lang="en-US" sz="3600" dirty="0"/>
              <a:t>Create a New Test - Manually</a:t>
            </a:r>
          </a:p>
        </p:txBody>
      </p:sp>
      <p:sp>
        <p:nvSpPr>
          <p:cNvPr id="15" name="TextBox 14">
            <a:extLst>
              <a:ext uri="{FF2B5EF4-FFF2-40B4-BE49-F238E27FC236}">
                <a16:creationId xmlns:a16="http://schemas.microsoft.com/office/drawing/2014/main" id="{6632905D-6714-48EC-814F-CE1743C4AD1E}"/>
              </a:ext>
            </a:extLst>
          </p:cNvPr>
          <p:cNvSpPr txBox="1"/>
          <p:nvPr/>
        </p:nvSpPr>
        <p:spPr>
          <a:xfrm>
            <a:off x="426230" y="855100"/>
            <a:ext cx="2813591" cy="400110"/>
          </a:xfrm>
          <a:prstGeom prst="rect">
            <a:avLst/>
          </a:prstGeom>
          <a:noFill/>
          <a:ln w="28575">
            <a:solidFill>
              <a:srgbClr val="2C9ED9"/>
            </a:solidFill>
          </a:ln>
        </p:spPr>
        <p:txBody>
          <a:bodyPr wrap="square" rtlCol="0">
            <a:spAutoFit/>
          </a:bodyPr>
          <a:lstStyle/>
          <a:p>
            <a:pPr algn="ctr"/>
            <a:r>
              <a:rPr lang="en-US" sz="2000" dirty="0">
                <a:solidFill>
                  <a:schemeClr val="tx1">
                    <a:lumMod val="50000"/>
                  </a:schemeClr>
                </a:solidFill>
              </a:rPr>
              <a:t>Tests Content Tab</a:t>
            </a:r>
          </a:p>
        </p:txBody>
      </p:sp>
      <p:sp>
        <p:nvSpPr>
          <p:cNvPr id="7" name="Rectangle 6">
            <a:extLst>
              <a:ext uri="{FF2B5EF4-FFF2-40B4-BE49-F238E27FC236}">
                <a16:creationId xmlns:a16="http://schemas.microsoft.com/office/drawing/2014/main" id="{332CE9DC-76E8-41F9-8CA4-0A62EE78A073}"/>
              </a:ext>
            </a:extLst>
          </p:cNvPr>
          <p:cNvSpPr/>
          <p:nvPr/>
        </p:nvSpPr>
        <p:spPr>
          <a:xfrm>
            <a:off x="426230" y="3484174"/>
            <a:ext cx="2813591" cy="400110"/>
          </a:xfrm>
          <a:prstGeom prst="rect">
            <a:avLst/>
          </a:prstGeom>
          <a:no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chemeClr val="tx2"/>
                </a:solidFill>
              </a:rPr>
              <a:t>Dashboard Quick Link</a:t>
            </a:r>
          </a:p>
        </p:txBody>
      </p:sp>
      <p:sp>
        <p:nvSpPr>
          <p:cNvPr id="22" name="TextBox 21">
            <a:extLst>
              <a:ext uri="{FF2B5EF4-FFF2-40B4-BE49-F238E27FC236}">
                <a16:creationId xmlns:a16="http://schemas.microsoft.com/office/drawing/2014/main" id="{5954F38D-AC43-4F0A-BDBA-124E8320AD6B}"/>
              </a:ext>
            </a:extLst>
          </p:cNvPr>
          <p:cNvSpPr txBox="1"/>
          <p:nvPr/>
        </p:nvSpPr>
        <p:spPr>
          <a:xfrm>
            <a:off x="6360939" y="1161130"/>
            <a:ext cx="2906140" cy="400110"/>
          </a:xfrm>
          <a:prstGeom prst="rect">
            <a:avLst/>
          </a:prstGeom>
          <a:noFill/>
          <a:ln w="28575">
            <a:solidFill>
              <a:srgbClr val="2C9ED9"/>
            </a:solidFill>
          </a:ln>
        </p:spPr>
        <p:txBody>
          <a:bodyPr wrap="square" rtlCol="0">
            <a:spAutoFit/>
          </a:bodyPr>
          <a:lstStyle/>
          <a:p>
            <a:pPr algn="ctr"/>
            <a:r>
              <a:rPr lang="en-US" sz="2000" dirty="0">
                <a:solidFill>
                  <a:schemeClr val="tx1">
                    <a:lumMod val="50000"/>
                  </a:schemeClr>
                </a:solidFill>
              </a:rPr>
              <a:t>Test Builder Page</a:t>
            </a:r>
          </a:p>
        </p:txBody>
      </p:sp>
      <p:sp>
        <p:nvSpPr>
          <p:cNvPr id="3" name="Slide Number Placeholder 2">
            <a:extLst>
              <a:ext uri="{FF2B5EF4-FFF2-40B4-BE49-F238E27FC236}">
                <a16:creationId xmlns:a16="http://schemas.microsoft.com/office/drawing/2014/main" id="{DED28BD7-9BBD-4E84-8D50-DECBCA6773DE}"/>
              </a:ext>
              <a:ext uri="{C183D7F6-B498-43B3-948B-1728B52AA6E4}">
                <adec:decorative xmlns:adec="http://schemas.microsoft.com/office/drawing/2017/decorative" val="1"/>
              </a:ext>
            </a:extLst>
          </p:cNvPr>
          <p:cNvSpPr>
            <a:spLocks noGrp="1"/>
          </p:cNvSpPr>
          <p:nvPr>
            <p:ph type="sldNum" sz="quarter" idx="17"/>
          </p:nvPr>
        </p:nvSpPr>
        <p:spPr/>
        <p:txBody>
          <a:bodyPr/>
          <a:lstStyle/>
          <a:p>
            <a:fld id="{58AE716E-68DD-2249-A7FA-8AEF0B14DF81}" type="slidenum">
              <a:rPr lang="en-US" sz="1200" smtClean="0">
                <a:latin typeface="+mn-lt"/>
              </a:rPr>
              <a:pPr/>
              <a:t>53</a:t>
            </a:fld>
            <a:endParaRPr lang="en-US" sz="1200" dirty="0">
              <a:latin typeface="+mn-lt"/>
            </a:endParaRPr>
          </a:p>
        </p:txBody>
      </p:sp>
      <p:pic>
        <p:nvPicPr>
          <p:cNvPr id="11" name="Picture 10">
            <a:extLst>
              <a:ext uri="{FF2B5EF4-FFF2-40B4-BE49-F238E27FC236}">
                <a16:creationId xmlns:a16="http://schemas.microsoft.com/office/drawing/2014/main" id="{B3C273AF-440E-4A72-814A-F7479E477DCF}"/>
              </a:ext>
            </a:extLst>
          </p:cNvPr>
          <p:cNvPicPr>
            <a:picLocks noChangeAspect="1"/>
          </p:cNvPicPr>
          <p:nvPr/>
        </p:nvPicPr>
        <p:blipFill>
          <a:blip r:embed="rId3">
            <a:extLst>
              <a:ext uri="{28A0092B-C50C-407E-A947-70E740481C1C}">
                <a14:useLocalDpi xmlns:a14="http://schemas.microsoft.com/office/drawing/2010/main" val="0"/>
              </a:ext>
            </a:extLst>
          </a:blip>
          <a:srcRect l="19637" r="19637"/>
          <a:stretch/>
        </p:blipFill>
        <p:spPr>
          <a:xfrm>
            <a:off x="426230" y="1361185"/>
            <a:ext cx="2813591" cy="1709316"/>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E6608BD8-A4E5-42EB-959F-DA8E2FBEA9D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26230" y="4107959"/>
            <a:ext cx="2813591" cy="1753016"/>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BAAD10E1-66DA-4759-8B41-55BC65325CE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713206" y="1637819"/>
            <a:ext cx="8052564" cy="3262854"/>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6" name="Oval 5">
            <a:extLst>
              <a:ext uri="{FF2B5EF4-FFF2-40B4-BE49-F238E27FC236}">
                <a16:creationId xmlns:a16="http://schemas.microsoft.com/office/drawing/2014/main" id="{385D49CB-3A02-403F-9B17-70D5AD252C5A}"/>
              </a:ext>
            </a:extLst>
          </p:cNvPr>
          <p:cNvSpPr/>
          <p:nvPr/>
        </p:nvSpPr>
        <p:spPr>
          <a:xfrm>
            <a:off x="474243" y="1361185"/>
            <a:ext cx="622998" cy="19691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6" name="Arrow: Left 15">
            <a:extLst>
              <a:ext uri="{FF2B5EF4-FFF2-40B4-BE49-F238E27FC236}">
                <a16:creationId xmlns:a16="http://schemas.microsoft.com/office/drawing/2014/main" id="{78D3DA37-6FC3-4FBA-86CC-4CCCDE894898}"/>
              </a:ext>
              <a:ext uri="{C183D7F6-B498-43B3-948B-1728B52AA6E4}">
                <adec:decorative xmlns:adec="http://schemas.microsoft.com/office/drawing/2017/decorative" val="1"/>
              </a:ext>
            </a:extLst>
          </p:cNvPr>
          <p:cNvSpPr/>
          <p:nvPr/>
        </p:nvSpPr>
        <p:spPr>
          <a:xfrm rot="10800000">
            <a:off x="87902" y="4410523"/>
            <a:ext cx="338328" cy="146304"/>
          </a:xfrm>
          <a:prstGeom prst="leftArrow">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0" name="Arrow: Left 19">
            <a:extLst>
              <a:ext uri="{FF2B5EF4-FFF2-40B4-BE49-F238E27FC236}">
                <a16:creationId xmlns:a16="http://schemas.microsoft.com/office/drawing/2014/main" id="{609A9A28-424C-4C91-B8ED-C922F20958A7}"/>
              </a:ext>
              <a:ext uri="{C183D7F6-B498-43B3-948B-1728B52AA6E4}">
                <adec:decorative xmlns:adec="http://schemas.microsoft.com/office/drawing/2017/decorative" val="1"/>
              </a:ext>
            </a:extLst>
          </p:cNvPr>
          <p:cNvSpPr/>
          <p:nvPr/>
        </p:nvSpPr>
        <p:spPr>
          <a:xfrm rot="10800000">
            <a:off x="6689317" y="3196094"/>
            <a:ext cx="338328" cy="146304"/>
          </a:xfrm>
          <a:prstGeom prst="leftArrow">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Tree>
    <p:extLst>
      <p:ext uri="{BB962C8B-B14F-4D97-AF65-F5344CB8AC3E}">
        <p14:creationId xmlns:p14="http://schemas.microsoft.com/office/powerpoint/2010/main" val="14029132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856923-9AC7-445D-A6B9-07E68CD28F74}"/>
              </a:ext>
            </a:extLst>
          </p:cNvPr>
          <p:cNvSpPr>
            <a:spLocks noGrp="1"/>
          </p:cNvSpPr>
          <p:nvPr>
            <p:ph type="title"/>
          </p:nvPr>
        </p:nvSpPr>
        <p:spPr>
          <a:xfrm>
            <a:off x="215216" y="134403"/>
            <a:ext cx="11369529" cy="518012"/>
          </a:xfrm>
        </p:spPr>
        <p:txBody>
          <a:bodyPr>
            <a:noAutofit/>
          </a:bodyPr>
          <a:lstStyle/>
          <a:p>
            <a:r>
              <a:rPr lang="en-US" dirty="0">
                <a:latin typeface="+mn-lt"/>
              </a:rPr>
              <a:t>Add an Item from a Library </a:t>
            </a:r>
          </a:p>
        </p:txBody>
      </p:sp>
      <p:pic>
        <p:nvPicPr>
          <p:cNvPr id="11" name="Picture 10" descr="The Item Filters panel open showing Mathematics and Grade 5 selected.">
            <a:extLst>
              <a:ext uri="{FF2B5EF4-FFF2-40B4-BE49-F238E27FC236}">
                <a16:creationId xmlns:a16="http://schemas.microsoft.com/office/drawing/2014/main" id="{083D939A-7D9A-6099-293C-52A716DDEB66}"/>
              </a:ext>
            </a:extLst>
          </p:cNvPr>
          <p:cNvPicPr>
            <a:picLocks noChangeAspect="1"/>
          </p:cNvPicPr>
          <p:nvPr/>
        </p:nvPicPr>
        <p:blipFill>
          <a:blip r:embed="rId4"/>
          <a:stretch>
            <a:fillRect/>
          </a:stretch>
        </p:blipFill>
        <p:spPr>
          <a:xfrm>
            <a:off x="577788" y="919699"/>
            <a:ext cx="1874484" cy="3166049"/>
          </a:xfrm>
          <a:prstGeom prst="rect">
            <a:avLst/>
          </a:prstGeom>
          <a:ln w="38100">
            <a:solidFill>
              <a:srgbClr val="C00000"/>
            </a:solidFill>
          </a:ln>
        </p:spPr>
      </p:pic>
      <p:grpSp>
        <p:nvGrpSpPr>
          <p:cNvPr id="6" name="Group 5" descr="Tests content tab open showing the Add Item button.">
            <a:extLst>
              <a:ext uri="{FF2B5EF4-FFF2-40B4-BE49-F238E27FC236}">
                <a16:creationId xmlns:a16="http://schemas.microsoft.com/office/drawing/2014/main" id="{20A15A2F-FF9E-689A-6D07-B5CDE15B5336}"/>
              </a:ext>
            </a:extLst>
          </p:cNvPr>
          <p:cNvGrpSpPr/>
          <p:nvPr/>
        </p:nvGrpSpPr>
        <p:grpSpPr>
          <a:xfrm>
            <a:off x="2653708" y="1523256"/>
            <a:ext cx="9049423" cy="3811488"/>
            <a:chOff x="2653708" y="1523256"/>
            <a:chExt cx="9049423" cy="3811488"/>
          </a:xfrm>
        </p:grpSpPr>
        <p:sp>
          <p:nvSpPr>
            <p:cNvPr id="2" name="Rectangle 1">
              <a:extLst>
                <a:ext uri="{FF2B5EF4-FFF2-40B4-BE49-F238E27FC236}">
                  <a16:creationId xmlns:a16="http://schemas.microsoft.com/office/drawing/2014/main" id="{5C843567-5A46-963B-46A8-49712CC07E77}"/>
                </a:ext>
                <a:ext uri="{C183D7F6-B498-43B3-948B-1728B52AA6E4}">
                  <adec:decorative xmlns:adec="http://schemas.microsoft.com/office/drawing/2017/decorative" val="1"/>
                </a:ext>
              </a:extLst>
            </p:cNvPr>
            <p:cNvSpPr/>
            <p:nvPr/>
          </p:nvSpPr>
          <p:spPr>
            <a:xfrm>
              <a:off x="2847372" y="3229337"/>
              <a:ext cx="1388962" cy="416689"/>
            </a:xfrm>
            <a:prstGeom prst="rect">
              <a:avLst/>
            </a:prstGeom>
            <a:solidFill>
              <a:srgbClr val="F0F2F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grpSp>
          <p:nvGrpSpPr>
            <p:cNvPr id="23" name="Group 22" descr="The tests table of results.">
              <a:extLst>
                <a:ext uri="{FF2B5EF4-FFF2-40B4-BE49-F238E27FC236}">
                  <a16:creationId xmlns:a16="http://schemas.microsoft.com/office/drawing/2014/main" id="{B42DC0D5-C520-86EB-07C5-D9484FDC960E}"/>
                </a:ext>
              </a:extLst>
            </p:cNvPr>
            <p:cNvGrpSpPr/>
            <p:nvPr/>
          </p:nvGrpSpPr>
          <p:grpSpPr>
            <a:xfrm>
              <a:off x="2653708" y="1523256"/>
              <a:ext cx="9049423" cy="3811488"/>
              <a:chOff x="2653708" y="1523256"/>
              <a:chExt cx="9049423" cy="3811488"/>
            </a:xfrm>
            <a:solidFill>
              <a:srgbClr val="F0F2F3"/>
            </a:solidFill>
            <a:effectLst>
              <a:outerShdw blurRad="50800" dist="38100" dir="2700000" algn="tl" rotWithShape="0">
                <a:prstClr val="black">
                  <a:alpha val="40000"/>
                </a:prstClr>
              </a:outerShdw>
            </a:effectLst>
          </p:grpSpPr>
          <p:pic>
            <p:nvPicPr>
              <p:cNvPr id="19" name="Picture 18" descr="A screenshot of a computer&#10;&#10;Description automatically generated">
                <a:extLst>
                  <a:ext uri="{FF2B5EF4-FFF2-40B4-BE49-F238E27FC236}">
                    <a16:creationId xmlns:a16="http://schemas.microsoft.com/office/drawing/2014/main" id="{E0985628-770E-23A1-CD8F-E306DB8347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3708" y="1523256"/>
                <a:ext cx="9049423" cy="3811488"/>
              </a:xfrm>
              <a:prstGeom prst="rect">
                <a:avLst/>
              </a:prstGeom>
              <a:grpFill/>
              <a:ln w="12700">
                <a:noFill/>
              </a:ln>
            </p:spPr>
          </p:pic>
          <p:sp>
            <p:nvSpPr>
              <p:cNvPr id="22" name="Rectangle 21">
                <a:extLst>
                  <a:ext uri="{FF2B5EF4-FFF2-40B4-BE49-F238E27FC236}">
                    <a16:creationId xmlns:a16="http://schemas.microsoft.com/office/drawing/2014/main" id="{1E68688F-02FE-37AF-532D-36FB38A82273}"/>
                  </a:ext>
                </a:extLst>
              </p:cNvPr>
              <p:cNvSpPr/>
              <p:nvPr/>
            </p:nvSpPr>
            <p:spPr>
              <a:xfrm>
                <a:off x="6370099" y="2141264"/>
                <a:ext cx="808320" cy="23617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pic>
            <p:nvPicPr>
              <p:cNvPr id="21" name="Picture 20">
                <a:extLst>
                  <a:ext uri="{FF2B5EF4-FFF2-40B4-BE49-F238E27FC236}">
                    <a16:creationId xmlns:a16="http://schemas.microsoft.com/office/drawing/2014/main" id="{1B848B74-D5C1-1685-0666-D9E949402B45}"/>
                  </a:ext>
                </a:extLst>
              </p:cNvPr>
              <p:cNvPicPr>
                <a:picLocks noChangeAspect="1"/>
              </p:cNvPicPr>
              <p:nvPr/>
            </p:nvPicPr>
            <p:blipFill>
              <a:blip r:embed="rId6"/>
              <a:stretch>
                <a:fillRect/>
              </a:stretch>
            </p:blipFill>
            <p:spPr>
              <a:xfrm>
                <a:off x="6105625" y="2159689"/>
                <a:ext cx="677694" cy="199323"/>
              </a:xfrm>
              <a:prstGeom prst="rect">
                <a:avLst/>
              </a:prstGeom>
              <a:grpFill/>
              <a:ln w="12700">
                <a:noFill/>
              </a:ln>
            </p:spPr>
          </p:pic>
        </p:grpSp>
        <p:pic>
          <p:nvPicPr>
            <p:cNvPr id="4" name="Graphic 3" descr="Cursor with solid fill">
              <a:extLst>
                <a:ext uri="{FF2B5EF4-FFF2-40B4-BE49-F238E27FC236}">
                  <a16:creationId xmlns:a16="http://schemas.microsoft.com/office/drawing/2014/main" id="{70FC1530-99B6-5820-85E7-D2474D43366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87729" y="2952238"/>
              <a:ext cx="994036" cy="994036"/>
            </a:xfrm>
            <a:prstGeom prst="rect">
              <a:avLst/>
            </a:prstGeom>
          </p:spPr>
        </p:pic>
      </p:grpSp>
      <p:sp>
        <p:nvSpPr>
          <p:cNvPr id="3" name="Slide Number Placeholder 2">
            <a:extLst>
              <a:ext uri="{FF2B5EF4-FFF2-40B4-BE49-F238E27FC236}">
                <a16:creationId xmlns:a16="http://schemas.microsoft.com/office/drawing/2014/main" id="{35196B64-D4A9-486E-8C6D-0F490ADE2DA3}"/>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Tree>
    <p:custDataLst>
      <p:tags r:id="rId1"/>
    </p:custDataLst>
    <p:extLst>
      <p:ext uri="{BB962C8B-B14F-4D97-AF65-F5344CB8AC3E}">
        <p14:creationId xmlns:p14="http://schemas.microsoft.com/office/powerpoint/2010/main" val="28611462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F7BCB83A-0674-40FE-AC7C-463CBBACA05A}"/>
              </a:ext>
            </a:extLst>
          </p:cNvPr>
          <p:cNvSpPr>
            <a:spLocks noGrp="1"/>
          </p:cNvSpPr>
          <p:nvPr>
            <p:ph type="title"/>
          </p:nvPr>
        </p:nvSpPr>
        <p:spPr>
          <a:xfrm>
            <a:off x="411161" y="84299"/>
            <a:ext cx="11369675" cy="519112"/>
          </a:xfrm>
        </p:spPr>
        <p:txBody>
          <a:bodyPr>
            <a:noAutofit/>
          </a:bodyPr>
          <a:lstStyle/>
          <a:p>
            <a:r>
              <a:rPr lang="en-US" dirty="0">
                <a:latin typeface="+mn-lt"/>
              </a:rPr>
              <a:t>Add an Item from a Library (continued) </a:t>
            </a:r>
          </a:p>
        </p:txBody>
      </p:sp>
      <p:grpSp>
        <p:nvGrpSpPr>
          <p:cNvPr id="7" name="Group 6" descr="Add Item to Test button.">
            <a:extLst>
              <a:ext uri="{FF2B5EF4-FFF2-40B4-BE49-F238E27FC236}">
                <a16:creationId xmlns:a16="http://schemas.microsoft.com/office/drawing/2014/main" id="{0DB1A70B-DBD4-A52C-B587-AA42846505B6}"/>
              </a:ext>
            </a:extLst>
          </p:cNvPr>
          <p:cNvGrpSpPr/>
          <p:nvPr/>
        </p:nvGrpSpPr>
        <p:grpSpPr>
          <a:xfrm>
            <a:off x="842303" y="1513600"/>
            <a:ext cx="10507389" cy="3462821"/>
            <a:chOff x="842303" y="1513600"/>
            <a:chExt cx="10507389" cy="3462821"/>
          </a:xfrm>
        </p:grpSpPr>
        <p:grpSp>
          <p:nvGrpSpPr>
            <p:cNvPr id="4" name="Group 3">
              <a:extLst>
                <a:ext uri="{FF2B5EF4-FFF2-40B4-BE49-F238E27FC236}">
                  <a16:creationId xmlns:a16="http://schemas.microsoft.com/office/drawing/2014/main" id="{E6C28269-66C1-F9CC-B465-CF72052CA392}"/>
                </a:ext>
              </a:extLst>
            </p:cNvPr>
            <p:cNvGrpSpPr/>
            <p:nvPr/>
          </p:nvGrpSpPr>
          <p:grpSpPr>
            <a:xfrm>
              <a:off x="842303" y="1513600"/>
              <a:ext cx="10507389" cy="3366687"/>
              <a:chOff x="842303" y="1513600"/>
              <a:chExt cx="10507389" cy="3366687"/>
            </a:xfrm>
          </p:grpSpPr>
          <p:pic>
            <p:nvPicPr>
              <p:cNvPr id="13" name="Picture 12" descr="A test item preview page.">
                <a:extLst>
                  <a:ext uri="{FF2B5EF4-FFF2-40B4-BE49-F238E27FC236}">
                    <a16:creationId xmlns:a16="http://schemas.microsoft.com/office/drawing/2014/main" id="{C145A0F6-BF73-1101-E5AA-7157E9FCDE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303" y="1513600"/>
                <a:ext cx="10507389" cy="3366687"/>
              </a:xfrm>
              <a:prstGeom prst="rect">
                <a:avLst/>
              </a:prstGeom>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2E9467F2-25A2-FDB8-F24C-E7807C258645}"/>
                  </a:ext>
                </a:extLst>
              </p:cNvPr>
              <p:cNvSpPr/>
              <p:nvPr/>
            </p:nvSpPr>
            <p:spPr>
              <a:xfrm>
                <a:off x="1145893" y="2627453"/>
                <a:ext cx="1585732" cy="474562"/>
              </a:xfrm>
              <a:prstGeom prst="rect">
                <a:avLst/>
              </a:prstGeom>
              <a:solidFill>
                <a:srgbClr val="F0F2F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grpSp>
        <p:pic>
          <p:nvPicPr>
            <p:cNvPr id="5" name="Graphic 4" descr="Cursor with solid fill">
              <a:extLst>
                <a:ext uri="{FF2B5EF4-FFF2-40B4-BE49-F238E27FC236}">
                  <a16:creationId xmlns:a16="http://schemas.microsoft.com/office/drawing/2014/main" id="{DF243CA6-75B5-CB0F-0A98-6AB3A4AF8C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95131" y="3982385"/>
              <a:ext cx="994036" cy="994036"/>
            </a:xfrm>
            <a:prstGeom prst="rect">
              <a:avLst/>
            </a:prstGeom>
          </p:spPr>
        </p:pic>
        <p:sp>
          <p:nvSpPr>
            <p:cNvPr id="6" name="Rectangle 5">
              <a:extLst>
                <a:ext uri="{FF2B5EF4-FFF2-40B4-BE49-F238E27FC236}">
                  <a16:creationId xmlns:a16="http://schemas.microsoft.com/office/drawing/2014/main" id="{E38E2B5C-1814-9AB7-5AD4-6607D5613414}"/>
                </a:ext>
              </a:extLst>
            </p:cNvPr>
            <p:cNvSpPr/>
            <p:nvPr/>
          </p:nvSpPr>
          <p:spPr>
            <a:xfrm>
              <a:off x="3148314" y="2222339"/>
              <a:ext cx="3738622" cy="2639028"/>
            </a:xfrm>
            <a:prstGeom prst="rect">
              <a:avLst/>
            </a:prstGeom>
            <a:noFill/>
            <a:ln w="38100">
              <a:solidFill>
                <a:srgbClr val="C051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grpSp>
      <p:sp>
        <p:nvSpPr>
          <p:cNvPr id="3" name="Slide Number Placeholder 2">
            <a:extLst>
              <a:ext uri="{FF2B5EF4-FFF2-40B4-BE49-F238E27FC236}">
                <a16:creationId xmlns:a16="http://schemas.microsoft.com/office/drawing/2014/main" id="{8D002345-76E0-4513-9061-739F82FA8BBE}"/>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3137590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804D5D-5A2D-4D59-ADF4-E11988C1C376}"/>
              </a:ext>
            </a:extLst>
          </p:cNvPr>
          <p:cNvSpPr>
            <a:spLocks noGrp="1"/>
          </p:cNvSpPr>
          <p:nvPr>
            <p:ph type="title"/>
          </p:nvPr>
        </p:nvSpPr>
        <p:spPr/>
        <p:txBody>
          <a:bodyPr>
            <a:noAutofit/>
          </a:bodyPr>
          <a:lstStyle/>
          <a:p>
            <a:r>
              <a:rPr lang="en-US" dirty="0">
                <a:latin typeface="+mn-lt"/>
              </a:rPr>
              <a:t>Editing Item Content when Creating a Test</a:t>
            </a:r>
          </a:p>
        </p:txBody>
      </p:sp>
      <p:grpSp>
        <p:nvGrpSpPr>
          <p:cNvPr id="6" name="Group 5" descr="Tests Add From Library results table with focus on Add New Item button.">
            <a:extLst>
              <a:ext uri="{FF2B5EF4-FFF2-40B4-BE49-F238E27FC236}">
                <a16:creationId xmlns:a16="http://schemas.microsoft.com/office/drawing/2014/main" id="{04691771-4706-9996-41C3-E8C04033DE8B}"/>
              </a:ext>
            </a:extLst>
          </p:cNvPr>
          <p:cNvGrpSpPr/>
          <p:nvPr/>
        </p:nvGrpSpPr>
        <p:grpSpPr>
          <a:xfrm>
            <a:off x="516631" y="934578"/>
            <a:ext cx="10925801" cy="4411330"/>
            <a:chOff x="516631" y="934578"/>
            <a:chExt cx="10925801" cy="4411330"/>
          </a:xfrm>
        </p:grpSpPr>
        <p:pic>
          <p:nvPicPr>
            <p:cNvPr id="20" name="Picture 19" descr="Tests table of contents showing the Add button.">
              <a:extLst>
                <a:ext uri="{FF2B5EF4-FFF2-40B4-BE49-F238E27FC236}">
                  <a16:creationId xmlns:a16="http://schemas.microsoft.com/office/drawing/2014/main" id="{B76CF866-9266-7451-B8D6-17F0FE14DB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631" y="934578"/>
              <a:ext cx="10925801" cy="441133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2" name="Graphic 1" descr="Cursor with solid fill">
              <a:extLst>
                <a:ext uri="{FF2B5EF4-FFF2-40B4-BE49-F238E27FC236}">
                  <a16:creationId xmlns:a16="http://schemas.microsoft.com/office/drawing/2014/main" id="{9A2EDA2B-F6A0-42ED-E27D-31D826D94E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85308" y="2315630"/>
              <a:ext cx="994036" cy="994036"/>
            </a:xfrm>
            <a:prstGeom prst="rect">
              <a:avLst/>
            </a:prstGeom>
          </p:spPr>
        </p:pic>
      </p:grpSp>
      <p:pic>
        <p:nvPicPr>
          <p:cNvPr id="4" name="Graphic 3" descr="Cursor with solid fill">
            <a:extLst>
              <a:ext uri="{FF2B5EF4-FFF2-40B4-BE49-F238E27FC236}">
                <a16:creationId xmlns:a16="http://schemas.microsoft.com/office/drawing/2014/main" id="{DC61AD16-61DB-84A9-ABFD-AC79FB2598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91272" y="4702841"/>
            <a:ext cx="994036" cy="994036"/>
          </a:xfrm>
          <a:prstGeom prst="rect">
            <a:avLst/>
          </a:prstGeom>
        </p:spPr>
      </p:pic>
      <p:sp>
        <p:nvSpPr>
          <p:cNvPr id="3" name="Slide Number Placeholder 2">
            <a:extLst>
              <a:ext uri="{FF2B5EF4-FFF2-40B4-BE49-F238E27FC236}">
                <a16:creationId xmlns:a16="http://schemas.microsoft.com/office/drawing/2014/main" id="{12EDA09E-B51D-499E-8D71-40621622DEAD}"/>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Tree>
    <p:custDataLst>
      <p:tags r:id="rId1"/>
    </p:custDataLst>
    <p:extLst>
      <p:ext uri="{BB962C8B-B14F-4D97-AF65-F5344CB8AC3E}">
        <p14:creationId xmlns:p14="http://schemas.microsoft.com/office/powerpoint/2010/main" val="41350110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F9AEA1-FE3F-4590-AA4E-9B1804C3CDC5}"/>
              </a:ext>
            </a:extLst>
          </p:cNvPr>
          <p:cNvSpPr>
            <a:spLocks noGrp="1"/>
          </p:cNvSpPr>
          <p:nvPr>
            <p:ph type="title"/>
          </p:nvPr>
        </p:nvSpPr>
        <p:spPr/>
        <p:txBody>
          <a:bodyPr>
            <a:noAutofit/>
          </a:bodyPr>
          <a:lstStyle/>
          <a:p>
            <a:r>
              <a:rPr lang="en-US" dirty="0">
                <a:latin typeface="+mn-lt"/>
              </a:rPr>
              <a:t>Test Properties Menu/Preview Item</a:t>
            </a:r>
          </a:p>
        </p:txBody>
      </p:sp>
      <p:grpSp>
        <p:nvGrpSpPr>
          <p:cNvPr id="2" name="Group 1" descr="Test Properties menu and sample item preview.">
            <a:extLst>
              <a:ext uri="{FF2B5EF4-FFF2-40B4-BE49-F238E27FC236}">
                <a16:creationId xmlns:a16="http://schemas.microsoft.com/office/drawing/2014/main" id="{29473860-22C6-D460-F271-60F62E39E19B}"/>
              </a:ext>
            </a:extLst>
          </p:cNvPr>
          <p:cNvGrpSpPr/>
          <p:nvPr/>
        </p:nvGrpSpPr>
        <p:grpSpPr>
          <a:xfrm>
            <a:off x="911734" y="1050868"/>
            <a:ext cx="10402278" cy="4648206"/>
            <a:chOff x="849742" y="911386"/>
            <a:chExt cx="10402278" cy="4648206"/>
          </a:xfrm>
        </p:grpSpPr>
        <p:pic>
          <p:nvPicPr>
            <p:cNvPr id="6" name="Picture 5" descr="The Test Properties panel open to show options.">
              <a:extLst>
                <a:ext uri="{FF2B5EF4-FFF2-40B4-BE49-F238E27FC236}">
                  <a16:creationId xmlns:a16="http://schemas.microsoft.com/office/drawing/2014/main" id="{B4F4E2FF-9354-1936-9690-2119E37FBEDB}"/>
                </a:ext>
              </a:extLst>
            </p:cNvPr>
            <p:cNvPicPr>
              <a:picLocks noChangeAspect="1"/>
            </p:cNvPicPr>
            <p:nvPr/>
          </p:nvPicPr>
          <p:blipFill>
            <a:blip r:embed="rId4"/>
            <a:stretch>
              <a:fillRect/>
            </a:stretch>
          </p:blipFill>
          <p:spPr>
            <a:xfrm>
              <a:off x="849742" y="911386"/>
              <a:ext cx="1691608" cy="3276537"/>
            </a:xfrm>
            <a:prstGeom prst="rect">
              <a:avLst/>
            </a:prstGeom>
            <a:ln w="38100">
              <a:solidFill>
                <a:srgbClr val="C05100"/>
              </a:solidFill>
            </a:ln>
          </p:spPr>
        </p:pic>
        <p:pic>
          <p:nvPicPr>
            <p:cNvPr id="12" name="Picture 11" descr="Tests toolbar.">
              <a:extLst>
                <a:ext uri="{FF2B5EF4-FFF2-40B4-BE49-F238E27FC236}">
                  <a16:creationId xmlns:a16="http://schemas.microsoft.com/office/drawing/2014/main" id="{A13FEBED-F648-6F46-312F-397CADAC1779}"/>
                </a:ext>
              </a:extLst>
            </p:cNvPr>
            <p:cNvPicPr>
              <a:picLocks noChangeAspect="1"/>
            </p:cNvPicPr>
            <p:nvPr/>
          </p:nvPicPr>
          <p:blipFill rotWithShape="1">
            <a:blip r:embed="rId5"/>
            <a:srcRect r="60650"/>
            <a:stretch/>
          </p:blipFill>
          <p:spPr>
            <a:xfrm>
              <a:off x="3020381" y="911386"/>
              <a:ext cx="2507056" cy="320298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1" name="Oval 10">
              <a:extLst>
                <a:ext uri="{FF2B5EF4-FFF2-40B4-BE49-F238E27FC236}">
                  <a16:creationId xmlns:a16="http://schemas.microsoft.com/office/drawing/2014/main" id="{CC645ADF-AF15-4AAD-90CD-DF6885E0DAAE}"/>
                </a:ext>
                <a:ext uri="{C183D7F6-B498-43B3-948B-1728B52AA6E4}">
                  <adec:decorative xmlns:adec="http://schemas.microsoft.com/office/drawing/2017/decorative" val="1"/>
                </a:ext>
              </a:extLst>
            </p:cNvPr>
            <p:cNvSpPr/>
            <p:nvPr/>
          </p:nvSpPr>
          <p:spPr>
            <a:xfrm>
              <a:off x="3020381" y="1068968"/>
              <a:ext cx="1590120" cy="356136"/>
            </a:xfrm>
            <a:prstGeom prst="ellipse">
              <a:avLst/>
            </a:prstGeom>
            <a:noFill/>
            <a:ln w="38100">
              <a:solidFill>
                <a:srgbClr val="C051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pic>
          <p:nvPicPr>
            <p:cNvPr id="10" name="Picture 9" descr="Preview of a sample stimulus.">
              <a:extLst>
                <a:ext uri="{FF2B5EF4-FFF2-40B4-BE49-F238E27FC236}">
                  <a16:creationId xmlns:a16="http://schemas.microsoft.com/office/drawing/2014/main" id="{9C0C2BF4-DFF0-47CE-A108-5AA86E960C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3768"/>
            <a:stretch/>
          </p:blipFill>
          <p:spPr>
            <a:xfrm>
              <a:off x="4273909" y="2294957"/>
              <a:ext cx="6978111" cy="3264635"/>
            </a:xfrm>
            <a:prstGeom prst="rect">
              <a:avLst/>
            </a:prstGeom>
            <a:ln w="38100">
              <a:solidFill>
                <a:srgbClr val="C05100"/>
              </a:solidFill>
            </a:ln>
            <a:effectLst>
              <a:outerShdw blurRad="50800" dist="38100" dir="2700000" algn="tl" rotWithShape="0">
                <a:prstClr val="black">
                  <a:alpha val="40000"/>
                </a:prstClr>
              </a:outerShdw>
            </a:effectLst>
          </p:spPr>
        </p:pic>
      </p:grpSp>
      <p:sp>
        <p:nvSpPr>
          <p:cNvPr id="3" name="Slide Number Placeholder 2">
            <a:extLst>
              <a:ext uri="{FF2B5EF4-FFF2-40B4-BE49-F238E27FC236}">
                <a16:creationId xmlns:a16="http://schemas.microsoft.com/office/drawing/2014/main" id="{79BB3896-C840-4CD8-BAB4-306241FEB34C}"/>
              </a:ext>
            </a:extLst>
          </p:cNvPr>
          <p:cNvSpPr>
            <a:spLocks noGrp="1"/>
          </p:cNvSpPr>
          <p:nvPr>
            <p:ph type="sldNum" sz="quarter" idx="17"/>
          </p:nvPr>
        </p:nvSpPr>
        <p:spPr>
          <a:xfrm>
            <a:off x="11341948" y="6513583"/>
            <a:ext cx="706657" cy="27882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Tree>
    <p:custDataLst>
      <p:tags r:id="rId1"/>
    </p:custDataLst>
    <p:extLst>
      <p:ext uri="{BB962C8B-B14F-4D97-AF65-F5344CB8AC3E}">
        <p14:creationId xmlns:p14="http://schemas.microsoft.com/office/powerpoint/2010/main" val="32843785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F9AEA1-FE3F-4590-AA4E-9B1804C3CDC5}"/>
              </a:ext>
            </a:extLst>
          </p:cNvPr>
          <p:cNvSpPr>
            <a:spLocks noGrp="1"/>
          </p:cNvSpPr>
          <p:nvPr>
            <p:ph type="title"/>
          </p:nvPr>
        </p:nvSpPr>
        <p:spPr/>
        <p:txBody>
          <a:bodyPr>
            <a:noAutofit/>
          </a:bodyPr>
          <a:lstStyle/>
          <a:p>
            <a:r>
              <a:rPr lang="en-US" sz="3600" dirty="0"/>
              <a:t>Test Properties Menu/Preview Item</a:t>
            </a:r>
          </a:p>
        </p:txBody>
      </p:sp>
      <p:sp>
        <p:nvSpPr>
          <p:cNvPr id="3" name="Slide Number Placeholder 2">
            <a:extLst>
              <a:ext uri="{FF2B5EF4-FFF2-40B4-BE49-F238E27FC236}">
                <a16:creationId xmlns:a16="http://schemas.microsoft.com/office/drawing/2014/main" id="{79BB3896-C840-4CD8-BAB4-306241FEB34C}"/>
              </a:ext>
            </a:extLst>
          </p:cNvPr>
          <p:cNvSpPr>
            <a:spLocks noGrp="1"/>
          </p:cNvSpPr>
          <p:nvPr>
            <p:ph type="sldNum" sz="quarter" idx="17"/>
          </p:nvPr>
        </p:nvSpPr>
        <p:spPr>
          <a:xfrm>
            <a:off x="11341948" y="6513583"/>
            <a:ext cx="706657" cy="278820"/>
          </a:xfrm>
        </p:spPr>
        <p:txBody>
          <a:bodyPr/>
          <a:lstStyle/>
          <a:p>
            <a:fld id="{58AE716E-68DD-2249-A7FA-8AEF0B14DF81}" type="slidenum">
              <a:rPr lang="en-US" sz="1200" smtClean="0">
                <a:latin typeface="+mn-lt"/>
              </a:rPr>
              <a:pPr/>
              <a:t>58</a:t>
            </a:fld>
            <a:endParaRPr lang="en-US" sz="1200" dirty="0">
              <a:latin typeface="+mn-lt"/>
            </a:endParaRPr>
          </a:p>
        </p:txBody>
      </p:sp>
      <p:pic>
        <p:nvPicPr>
          <p:cNvPr id="4" name="Picture 3" descr="A screenshot of a computer&#10;&#10;Description automatically generated">
            <a:extLst>
              <a:ext uri="{FF2B5EF4-FFF2-40B4-BE49-F238E27FC236}">
                <a16:creationId xmlns:a16="http://schemas.microsoft.com/office/drawing/2014/main" id="{60FC3E32-6D5C-FADE-3CA6-0AC2ADAC82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5768" y="948197"/>
            <a:ext cx="2088176" cy="5200798"/>
          </a:xfrm>
          <a:prstGeom prst="rect">
            <a:avLst/>
          </a:prstGeom>
        </p:spPr>
      </p:pic>
      <p:pic>
        <p:nvPicPr>
          <p:cNvPr id="6" name="Picture 5">
            <a:extLst>
              <a:ext uri="{FF2B5EF4-FFF2-40B4-BE49-F238E27FC236}">
                <a16:creationId xmlns:a16="http://schemas.microsoft.com/office/drawing/2014/main" id="{545E389E-8557-9262-0FD5-E2A0295D3D68}"/>
              </a:ext>
            </a:extLst>
          </p:cNvPr>
          <p:cNvPicPr>
            <a:picLocks noChangeAspect="1"/>
          </p:cNvPicPr>
          <p:nvPr/>
        </p:nvPicPr>
        <p:blipFill>
          <a:blip r:embed="rId4"/>
          <a:stretch>
            <a:fillRect/>
          </a:stretch>
        </p:blipFill>
        <p:spPr>
          <a:xfrm>
            <a:off x="4295788" y="1835282"/>
            <a:ext cx="6296011" cy="3426627"/>
          </a:xfrm>
          <a:prstGeom prst="rect">
            <a:avLst/>
          </a:prstGeom>
        </p:spPr>
      </p:pic>
      <p:pic>
        <p:nvPicPr>
          <p:cNvPr id="8" name="Picture 7">
            <a:extLst>
              <a:ext uri="{FF2B5EF4-FFF2-40B4-BE49-F238E27FC236}">
                <a16:creationId xmlns:a16="http://schemas.microsoft.com/office/drawing/2014/main" id="{8742E81B-E9DB-B0E5-4293-8B99546A21DB}"/>
              </a:ext>
            </a:extLst>
          </p:cNvPr>
          <p:cNvPicPr>
            <a:picLocks noChangeAspect="1"/>
          </p:cNvPicPr>
          <p:nvPr/>
        </p:nvPicPr>
        <p:blipFill>
          <a:blip r:embed="rId5"/>
          <a:stretch>
            <a:fillRect/>
          </a:stretch>
        </p:blipFill>
        <p:spPr>
          <a:xfrm>
            <a:off x="6419961" y="899039"/>
            <a:ext cx="2658724" cy="1301077"/>
          </a:xfrm>
          <a:prstGeom prst="rect">
            <a:avLst/>
          </a:prstGeom>
        </p:spPr>
      </p:pic>
      <p:sp>
        <p:nvSpPr>
          <p:cNvPr id="9" name="Arrow: Right 8">
            <a:extLst>
              <a:ext uri="{FF2B5EF4-FFF2-40B4-BE49-F238E27FC236}">
                <a16:creationId xmlns:a16="http://schemas.microsoft.com/office/drawing/2014/main" id="{D597B17C-A23D-EB46-1561-4026D759471E}"/>
              </a:ext>
              <a:ext uri="{C183D7F6-B498-43B3-948B-1728B52AA6E4}">
                <adec:decorative xmlns:adec="http://schemas.microsoft.com/office/drawing/2017/decorative" val="1"/>
              </a:ext>
            </a:extLst>
          </p:cNvPr>
          <p:cNvSpPr/>
          <p:nvPr/>
        </p:nvSpPr>
        <p:spPr>
          <a:xfrm rot="20429993">
            <a:off x="5417062" y="1627646"/>
            <a:ext cx="518010" cy="29252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439374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422F6-14BD-4895-94C1-6EBC108F8412}"/>
              </a:ext>
            </a:extLst>
          </p:cNvPr>
          <p:cNvSpPr>
            <a:spLocks noGrp="1"/>
          </p:cNvSpPr>
          <p:nvPr>
            <p:ph type="title"/>
          </p:nvPr>
        </p:nvSpPr>
        <p:spPr>
          <a:xfrm>
            <a:off x="2992478" y="898921"/>
            <a:ext cx="5963263" cy="2530079"/>
          </a:xfrm>
        </p:spPr>
        <p:txBody>
          <a:bodyPr>
            <a:normAutofit/>
          </a:bodyPr>
          <a:lstStyle/>
          <a:p>
            <a:r>
              <a:rPr lang="en-US" sz="4000" b="1" dirty="0">
                <a:latin typeface="+mn-lt"/>
              </a:rPr>
              <a:t>How to Publish a Test for Online Administration</a:t>
            </a:r>
          </a:p>
        </p:txBody>
      </p:sp>
    </p:spTree>
    <p:extLst>
      <p:ext uri="{BB962C8B-B14F-4D97-AF65-F5344CB8AC3E}">
        <p14:creationId xmlns:p14="http://schemas.microsoft.com/office/powerpoint/2010/main" val="3256157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4030CA-891F-4B2E-9991-96A695FD4E21}"/>
              </a:ext>
            </a:extLst>
          </p:cNvPr>
          <p:cNvSpPr>
            <a:spLocks noGrp="1"/>
          </p:cNvSpPr>
          <p:nvPr>
            <p:ph type="title"/>
          </p:nvPr>
        </p:nvSpPr>
        <p:spPr/>
        <p:txBody>
          <a:bodyPr>
            <a:noAutofit/>
          </a:bodyPr>
          <a:lstStyle/>
          <a:p>
            <a:r>
              <a:rPr lang="en-US" sz="3600" dirty="0"/>
              <a:t>Resetting Your Password</a:t>
            </a:r>
          </a:p>
        </p:txBody>
      </p:sp>
      <p:sp>
        <p:nvSpPr>
          <p:cNvPr id="3" name="Slide Number Placeholder 2">
            <a:extLst>
              <a:ext uri="{FF2B5EF4-FFF2-40B4-BE49-F238E27FC236}">
                <a16:creationId xmlns:a16="http://schemas.microsoft.com/office/drawing/2014/main" id="{1EE629FA-D61B-45AE-8E1F-C993FF6124CF}"/>
              </a:ext>
              <a:ext uri="{C183D7F6-B498-43B3-948B-1728B52AA6E4}">
                <adec:decorative xmlns:adec="http://schemas.microsoft.com/office/drawing/2017/decorative" val="1"/>
              </a:ext>
            </a:extLst>
          </p:cNvPr>
          <p:cNvSpPr>
            <a:spLocks noGrp="1"/>
          </p:cNvSpPr>
          <p:nvPr>
            <p:ph type="sldNum" sz="quarter" idx="17"/>
          </p:nvPr>
        </p:nvSpPr>
        <p:spPr/>
        <p:txBody>
          <a:bodyPr/>
          <a:lstStyle/>
          <a:p>
            <a:fld id="{58AE716E-68DD-2249-A7FA-8AEF0B14DF81}" type="slidenum">
              <a:rPr lang="en-US" sz="1200" smtClean="0">
                <a:latin typeface="+mn-lt"/>
              </a:rPr>
              <a:pPr/>
              <a:t>6</a:t>
            </a:fld>
            <a:endParaRPr lang="en-US" sz="1200" dirty="0">
              <a:latin typeface="+mn-lt"/>
            </a:endParaRPr>
          </a:p>
        </p:txBody>
      </p:sp>
      <p:pic>
        <p:nvPicPr>
          <p:cNvPr id="4" name="Picture 3" descr="Sign In Fields&#10;">
            <a:extLst>
              <a:ext uri="{FF2B5EF4-FFF2-40B4-BE49-F238E27FC236}">
                <a16:creationId xmlns:a16="http://schemas.microsoft.com/office/drawing/2014/main" id="{59DAEAAD-B877-4BCF-B6CF-78F80848B6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678" y="1461603"/>
            <a:ext cx="4908573" cy="3360700"/>
          </a:xfrm>
          <a:prstGeom prst="rect">
            <a:avLst/>
          </a:prstGeom>
          <a:ln w="28575">
            <a:solidFill>
              <a:srgbClr val="C00000"/>
            </a:solidFill>
          </a:ln>
          <a:effectLst>
            <a:outerShdw blurRad="50800" dist="38100" dir="2700000" algn="tl" rotWithShape="0">
              <a:prstClr val="black">
                <a:alpha val="40000"/>
              </a:prstClr>
            </a:outerShdw>
          </a:effectLst>
        </p:spPr>
      </p:pic>
      <p:pic>
        <p:nvPicPr>
          <p:cNvPr id="8" name="Picture 7" descr="Reset Your Password Page with Email Address Field&#10;">
            <a:extLst>
              <a:ext uri="{FF2B5EF4-FFF2-40B4-BE49-F238E27FC236}">
                <a16:creationId xmlns:a16="http://schemas.microsoft.com/office/drawing/2014/main" id="{71C2A861-EEE6-489C-84E7-BD4BCF29EF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5106" y="1461603"/>
            <a:ext cx="5019342" cy="3360700"/>
          </a:xfrm>
          <a:prstGeom prst="rect">
            <a:avLst/>
          </a:prstGeom>
          <a:ln w="28575">
            <a:solidFill>
              <a:srgbClr val="C00000"/>
            </a:solidFill>
          </a:ln>
          <a:effectLst>
            <a:outerShdw blurRad="50800" dist="38100" dir="2700000" algn="tl" rotWithShape="0">
              <a:prstClr val="black">
                <a:alpha val="40000"/>
              </a:prstClr>
            </a:outerShdw>
          </a:effectLst>
        </p:spPr>
      </p:pic>
      <p:sp>
        <p:nvSpPr>
          <p:cNvPr id="2" name="Rectangle: Rounded Corners 1">
            <a:extLst>
              <a:ext uri="{FF2B5EF4-FFF2-40B4-BE49-F238E27FC236}">
                <a16:creationId xmlns:a16="http://schemas.microsoft.com/office/drawing/2014/main" id="{D051F462-0A61-418E-AD38-60FBB448F3FA}"/>
              </a:ext>
            </a:extLst>
          </p:cNvPr>
          <p:cNvSpPr/>
          <p:nvPr/>
        </p:nvSpPr>
        <p:spPr>
          <a:xfrm>
            <a:off x="6457891" y="5064383"/>
            <a:ext cx="4593771" cy="664028"/>
          </a:xfrm>
          <a:prstGeom prst="round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rgbClr val="005E9E"/>
                </a:solidFill>
              </a:rPr>
              <a:t>DoNotReply@cambiumassessment.com</a:t>
            </a:r>
          </a:p>
        </p:txBody>
      </p:sp>
    </p:spTree>
    <p:extLst>
      <p:ext uri="{BB962C8B-B14F-4D97-AF65-F5344CB8AC3E}">
        <p14:creationId xmlns:p14="http://schemas.microsoft.com/office/powerpoint/2010/main" val="35863237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7CD2770-26A7-4686-821A-BE935CAA9820}"/>
              </a:ext>
            </a:extLst>
          </p:cNvPr>
          <p:cNvSpPr>
            <a:spLocks noGrp="1"/>
          </p:cNvSpPr>
          <p:nvPr>
            <p:ph type="sldNum" sz="quarter" idx="17"/>
          </p:nvPr>
        </p:nvSpPr>
        <p:spPr/>
        <p:txBody>
          <a:bodyPr/>
          <a:lstStyle/>
          <a:p>
            <a:fld id="{58AE716E-68DD-2249-A7FA-8AEF0B14DF81}" type="slidenum">
              <a:rPr lang="en-US" smtClean="0"/>
              <a:pPr/>
              <a:t>60</a:t>
            </a:fld>
            <a:endParaRPr lang="en-US" dirty="0"/>
          </a:p>
        </p:txBody>
      </p:sp>
      <p:sp>
        <p:nvSpPr>
          <p:cNvPr id="5" name="Title 4">
            <a:extLst>
              <a:ext uri="{FF2B5EF4-FFF2-40B4-BE49-F238E27FC236}">
                <a16:creationId xmlns:a16="http://schemas.microsoft.com/office/drawing/2014/main" id="{390C55A6-9694-4751-8809-802343B4FBBF}"/>
              </a:ext>
            </a:extLst>
          </p:cNvPr>
          <p:cNvSpPr>
            <a:spLocks noGrp="1"/>
          </p:cNvSpPr>
          <p:nvPr>
            <p:ph type="title"/>
          </p:nvPr>
        </p:nvSpPr>
        <p:spPr/>
        <p:txBody>
          <a:bodyPr/>
          <a:lstStyle/>
          <a:p>
            <a:r>
              <a:rPr lang="en-US" dirty="0"/>
              <a:t>Publish a Test</a:t>
            </a:r>
          </a:p>
        </p:txBody>
      </p:sp>
      <p:pic>
        <p:nvPicPr>
          <p:cNvPr id="12" name="Picture 11">
            <a:extLst>
              <a:ext uri="{FF2B5EF4-FFF2-40B4-BE49-F238E27FC236}">
                <a16:creationId xmlns:a16="http://schemas.microsoft.com/office/drawing/2014/main" id="{8EBCA216-F832-4379-A251-51F5A2CF65D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6802" y="1441447"/>
            <a:ext cx="8148998" cy="340264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3" name="Arrow: Right 12">
            <a:extLst>
              <a:ext uri="{FF2B5EF4-FFF2-40B4-BE49-F238E27FC236}">
                <a16:creationId xmlns:a16="http://schemas.microsoft.com/office/drawing/2014/main" id="{F0A7026E-190E-4A23-9840-225FC58B53E3}"/>
              </a:ext>
              <a:ext uri="{C183D7F6-B498-43B3-948B-1728B52AA6E4}">
                <adec:decorative xmlns:adec="http://schemas.microsoft.com/office/drawing/2017/decorative" val="1"/>
              </a:ext>
            </a:extLst>
          </p:cNvPr>
          <p:cNvSpPr/>
          <p:nvPr/>
        </p:nvSpPr>
        <p:spPr>
          <a:xfrm rot="10800000">
            <a:off x="1769845" y="1856885"/>
            <a:ext cx="518010" cy="29252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descr="Test Administration system test selection window">
            <a:extLst>
              <a:ext uri="{FF2B5EF4-FFF2-40B4-BE49-F238E27FC236}">
                <a16:creationId xmlns:a16="http://schemas.microsoft.com/office/drawing/2014/main" id="{1088B6AD-B446-458B-B477-84FD540331E2}"/>
              </a:ext>
            </a:extLst>
          </p:cNvPr>
          <p:cNvGrpSpPr/>
          <p:nvPr/>
        </p:nvGrpSpPr>
        <p:grpSpPr>
          <a:xfrm>
            <a:off x="7774801" y="3279426"/>
            <a:ext cx="4085590" cy="2572557"/>
            <a:chOff x="9861850" y="3327112"/>
            <a:chExt cx="4085590" cy="2572557"/>
          </a:xfrm>
        </p:grpSpPr>
        <p:pic>
          <p:nvPicPr>
            <p:cNvPr id="7" name="Picture 6" descr="Test Administration System test selection window">
              <a:extLst>
                <a:ext uri="{FF2B5EF4-FFF2-40B4-BE49-F238E27FC236}">
                  <a16:creationId xmlns:a16="http://schemas.microsoft.com/office/drawing/2014/main" id="{A88B9571-6BB1-4E31-A2A9-D476B5BABA79}"/>
                </a:ext>
              </a:extLst>
            </p:cNvPr>
            <p:cNvPicPr/>
            <p:nvPr/>
          </p:nvPicPr>
          <p:blipFill>
            <a:blip r:embed="rId4">
              <a:extLst>
                <a:ext uri="{28A0092B-C50C-407E-A947-70E740481C1C}">
                  <a14:useLocalDpi xmlns:a14="http://schemas.microsoft.com/office/drawing/2010/main" val="0"/>
                </a:ext>
              </a:extLst>
            </a:blip>
            <a:stretch>
              <a:fillRect/>
            </a:stretch>
          </p:blipFill>
          <p:spPr>
            <a:xfrm>
              <a:off x="9861850" y="4143894"/>
              <a:ext cx="4085590" cy="1755775"/>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6D748558-386D-450F-8073-A28309116104}"/>
                </a:ext>
              </a:extLst>
            </p:cNvPr>
            <p:cNvSpPr txBox="1"/>
            <p:nvPr/>
          </p:nvSpPr>
          <p:spPr>
            <a:xfrm>
              <a:off x="10422032" y="3327112"/>
              <a:ext cx="3289023" cy="707886"/>
            </a:xfrm>
            <a:prstGeom prst="rect">
              <a:avLst/>
            </a:prstGeom>
            <a:noFill/>
            <a:ln w="28575">
              <a:solidFill>
                <a:srgbClr val="2C9ED9"/>
              </a:solidFill>
            </a:ln>
          </p:spPr>
          <p:txBody>
            <a:bodyPr wrap="square" rtlCol="0">
              <a:spAutoFit/>
            </a:bodyPr>
            <a:lstStyle/>
            <a:p>
              <a:r>
                <a:rPr lang="en-US" sz="2000" dirty="0">
                  <a:solidFill>
                    <a:schemeClr val="tx1">
                      <a:lumMod val="50000"/>
                    </a:schemeClr>
                  </a:solidFill>
                </a:rPr>
                <a:t>Test Administration System: </a:t>
              </a:r>
            </a:p>
            <a:p>
              <a:r>
                <a:rPr lang="en-US" sz="2000" dirty="0">
                  <a:solidFill>
                    <a:schemeClr val="tx1">
                      <a:lumMod val="50000"/>
                    </a:schemeClr>
                  </a:solidFill>
                </a:rPr>
                <a:t>Test Selection Window</a:t>
              </a:r>
            </a:p>
          </p:txBody>
        </p:sp>
      </p:grpSp>
    </p:spTree>
    <p:extLst>
      <p:ext uri="{BB962C8B-B14F-4D97-AF65-F5344CB8AC3E}">
        <p14:creationId xmlns:p14="http://schemas.microsoft.com/office/powerpoint/2010/main" val="14074036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B719C21-DF6E-418B-B2B7-1F8203B01E47}"/>
              </a:ext>
            </a:extLst>
          </p:cNvPr>
          <p:cNvSpPr>
            <a:spLocks noGrp="1"/>
          </p:cNvSpPr>
          <p:nvPr>
            <p:ph type="title"/>
          </p:nvPr>
        </p:nvSpPr>
        <p:spPr/>
        <p:txBody>
          <a:bodyPr>
            <a:normAutofit/>
          </a:bodyPr>
          <a:lstStyle/>
          <a:p>
            <a:r>
              <a:rPr lang="en-US" dirty="0">
                <a:latin typeface="+mn-lt"/>
              </a:rPr>
              <a:t>Change Test Administration Dates</a:t>
            </a:r>
          </a:p>
        </p:txBody>
      </p:sp>
      <p:grpSp>
        <p:nvGrpSpPr>
          <p:cNvPr id="4" name="Group 3" descr="The test results table showing the Set Test Window link and confirmation page.">
            <a:extLst>
              <a:ext uri="{FF2B5EF4-FFF2-40B4-BE49-F238E27FC236}">
                <a16:creationId xmlns:a16="http://schemas.microsoft.com/office/drawing/2014/main" id="{3A45EF34-60B0-C1C1-89DE-F4456CA84F4A}"/>
              </a:ext>
            </a:extLst>
          </p:cNvPr>
          <p:cNvGrpSpPr/>
          <p:nvPr/>
        </p:nvGrpSpPr>
        <p:grpSpPr>
          <a:xfrm>
            <a:off x="572962" y="805708"/>
            <a:ext cx="11046076" cy="5148166"/>
            <a:chOff x="572962" y="805708"/>
            <a:chExt cx="11046076" cy="5148166"/>
          </a:xfrm>
        </p:grpSpPr>
        <p:pic>
          <p:nvPicPr>
            <p:cNvPr id="10" name="Picture 9" descr="Tests table of results with a focus on the Test Window column.">
              <a:extLst>
                <a:ext uri="{FF2B5EF4-FFF2-40B4-BE49-F238E27FC236}">
                  <a16:creationId xmlns:a16="http://schemas.microsoft.com/office/drawing/2014/main" id="{B960851F-B76B-18C0-49CF-D2902553A0D5}"/>
                </a:ext>
              </a:extLst>
            </p:cNvPr>
            <p:cNvPicPr>
              <a:picLocks noChangeAspect="1"/>
            </p:cNvPicPr>
            <p:nvPr/>
          </p:nvPicPr>
          <p:blipFill rotWithShape="1">
            <a:blip r:embed="rId4"/>
            <a:srcRect r="32776"/>
            <a:stretch/>
          </p:blipFill>
          <p:spPr>
            <a:xfrm>
              <a:off x="572962" y="805708"/>
              <a:ext cx="6069137" cy="451094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15" name="Picture 14" descr="Set Test Window pop-up.">
              <a:extLst>
                <a:ext uri="{FF2B5EF4-FFF2-40B4-BE49-F238E27FC236}">
                  <a16:creationId xmlns:a16="http://schemas.microsoft.com/office/drawing/2014/main" id="{E9A3D69E-27EF-D4B5-6BB8-E542B0D39BF5}"/>
                </a:ext>
              </a:extLst>
            </p:cNvPr>
            <p:cNvPicPr>
              <a:picLocks noChangeAspect="1"/>
            </p:cNvPicPr>
            <p:nvPr/>
          </p:nvPicPr>
          <p:blipFill>
            <a:blip r:embed="rId5"/>
            <a:stretch>
              <a:fillRect/>
            </a:stretch>
          </p:blipFill>
          <p:spPr>
            <a:xfrm>
              <a:off x="6365556" y="3429000"/>
              <a:ext cx="5253482" cy="2524874"/>
            </a:xfrm>
            <a:prstGeom prst="rect">
              <a:avLst/>
            </a:prstGeom>
            <a:ln w="12700">
              <a:solidFill>
                <a:schemeClr val="bg1">
                  <a:lumMod val="75000"/>
                </a:schemeClr>
              </a:solidFill>
            </a:ln>
          </p:spPr>
        </p:pic>
        <p:pic>
          <p:nvPicPr>
            <p:cNvPr id="2" name="Graphic 1" descr="Cursor with solid fill">
              <a:extLst>
                <a:ext uri="{FF2B5EF4-FFF2-40B4-BE49-F238E27FC236}">
                  <a16:creationId xmlns:a16="http://schemas.microsoft.com/office/drawing/2014/main" id="{C4C1C783-B0AF-C2A4-2692-0E8C2EC439C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24606" y="3382697"/>
              <a:ext cx="717493" cy="717493"/>
            </a:xfrm>
            <a:prstGeom prst="rect">
              <a:avLst/>
            </a:prstGeom>
          </p:spPr>
        </p:pic>
      </p:grpSp>
      <p:sp>
        <p:nvSpPr>
          <p:cNvPr id="3" name="Slide Number Placeholder 2">
            <a:extLst>
              <a:ext uri="{FF2B5EF4-FFF2-40B4-BE49-F238E27FC236}">
                <a16:creationId xmlns:a16="http://schemas.microsoft.com/office/drawing/2014/main" id="{870CBB05-C4CD-4548-ACB9-FA5B36BCC100}"/>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Tree>
    <p:custDataLst>
      <p:tags r:id="rId1"/>
    </p:custDataLst>
    <p:extLst>
      <p:ext uri="{BB962C8B-B14F-4D97-AF65-F5344CB8AC3E}">
        <p14:creationId xmlns:p14="http://schemas.microsoft.com/office/powerpoint/2010/main" val="8575317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422F6-14BD-4895-94C1-6EBC108F8412}"/>
              </a:ext>
            </a:extLst>
          </p:cNvPr>
          <p:cNvSpPr>
            <a:spLocks noGrp="1"/>
          </p:cNvSpPr>
          <p:nvPr>
            <p:ph type="title"/>
          </p:nvPr>
        </p:nvSpPr>
        <p:spPr>
          <a:xfrm>
            <a:off x="2992478" y="898921"/>
            <a:ext cx="5963263" cy="2530079"/>
          </a:xfrm>
        </p:spPr>
        <p:txBody>
          <a:bodyPr>
            <a:normAutofit/>
          </a:bodyPr>
          <a:lstStyle/>
          <a:p>
            <a:r>
              <a:rPr lang="en-US" sz="4000" b="1" dirty="0">
                <a:latin typeface="+mn-lt"/>
              </a:rPr>
              <a:t>How to Generate Test Booklets for Paper Administration</a:t>
            </a:r>
          </a:p>
        </p:txBody>
      </p:sp>
    </p:spTree>
    <p:extLst>
      <p:ext uri="{BB962C8B-B14F-4D97-AF65-F5344CB8AC3E}">
        <p14:creationId xmlns:p14="http://schemas.microsoft.com/office/powerpoint/2010/main" val="35334126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7CD2770-26A7-4686-821A-BE935CAA9820}"/>
              </a:ext>
            </a:extLst>
          </p:cNvPr>
          <p:cNvSpPr>
            <a:spLocks noGrp="1"/>
          </p:cNvSpPr>
          <p:nvPr>
            <p:ph type="sldNum" sz="quarter" idx="17"/>
          </p:nvPr>
        </p:nvSpPr>
        <p:spPr/>
        <p:txBody>
          <a:bodyPr/>
          <a:lstStyle/>
          <a:p>
            <a:fld id="{58AE716E-68DD-2249-A7FA-8AEF0B14DF81}" type="slidenum">
              <a:rPr lang="en-US" smtClean="0"/>
              <a:pPr/>
              <a:t>63</a:t>
            </a:fld>
            <a:endParaRPr lang="en-US" dirty="0"/>
          </a:p>
        </p:txBody>
      </p:sp>
      <p:sp>
        <p:nvSpPr>
          <p:cNvPr id="5" name="Title 4">
            <a:extLst>
              <a:ext uri="{FF2B5EF4-FFF2-40B4-BE49-F238E27FC236}">
                <a16:creationId xmlns:a16="http://schemas.microsoft.com/office/drawing/2014/main" id="{390C55A6-9694-4751-8809-802343B4FBBF}"/>
              </a:ext>
            </a:extLst>
          </p:cNvPr>
          <p:cNvSpPr>
            <a:spLocks noGrp="1"/>
          </p:cNvSpPr>
          <p:nvPr>
            <p:ph type="title"/>
          </p:nvPr>
        </p:nvSpPr>
        <p:spPr/>
        <p:txBody>
          <a:bodyPr/>
          <a:lstStyle/>
          <a:p>
            <a:r>
              <a:rPr lang="en-US" dirty="0"/>
              <a:t>Build a Test Booklet</a:t>
            </a:r>
          </a:p>
        </p:txBody>
      </p:sp>
      <p:pic>
        <p:nvPicPr>
          <p:cNvPr id="7" name="Picture 6">
            <a:extLst>
              <a:ext uri="{FF2B5EF4-FFF2-40B4-BE49-F238E27FC236}">
                <a16:creationId xmlns:a16="http://schemas.microsoft.com/office/drawing/2014/main" id="{95DE7DF9-00E6-499A-B1C3-23AC85162C5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3327" y="1182442"/>
            <a:ext cx="11442432" cy="4456358"/>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9" name="Arrow: Right 8">
            <a:extLst>
              <a:ext uri="{FF2B5EF4-FFF2-40B4-BE49-F238E27FC236}">
                <a16:creationId xmlns:a16="http://schemas.microsoft.com/office/drawing/2014/main" id="{310C38CE-B721-4FAA-A492-EA9C92B063F4}"/>
              </a:ext>
              <a:ext uri="{C183D7F6-B498-43B3-948B-1728B52AA6E4}">
                <adec:decorative xmlns:adec="http://schemas.microsoft.com/office/drawing/2017/decorative" val="1"/>
              </a:ext>
            </a:extLst>
          </p:cNvPr>
          <p:cNvSpPr/>
          <p:nvPr/>
        </p:nvSpPr>
        <p:spPr>
          <a:xfrm>
            <a:off x="0" y="4261387"/>
            <a:ext cx="518010" cy="29252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445327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3948F39-5E5F-49C6-BA1B-0F37ED95A70E}"/>
              </a:ext>
            </a:extLst>
          </p:cNvPr>
          <p:cNvSpPr>
            <a:spLocks noGrp="1"/>
          </p:cNvSpPr>
          <p:nvPr>
            <p:ph type="sldNum" sz="quarter" idx="17"/>
          </p:nvPr>
        </p:nvSpPr>
        <p:spPr/>
        <p:txBody>
          <a:bodyPr/>
          <a:lstStyle/>
          <a:p>
            <a:fld id="{58AE716E-68DD-2249-A7FA-8AEF0B14DF81}" type="slidenum">
              <a:rPr lang="en-US" smtClean="0"/>
              <a:pPr/>
              <a:t>64</a:t>
            </a:fld>
            <a:endParaRPr lang="en-US" dirty="0"/>
          </a:p>
        </p:txBody>
      </p:sp>
      <p:sp>
        <p:nvSpPr>
          <p:cNvPr id="5" name="Title 4">
            <a:extLst>
              <a:ext uri="{FF2B5EF4-FFF2-40B4-BE49-F238E27FC236}">
                <a16:creationId xmlns:a16="http://schemas.microsoft.com/office/drawing/2014/main" id="{D8AB217F-6CDD-498C-A196-85622E8F1D19}"/>
              </a:ext>
            </a:extLst>
          </p:cNvPr>
          <p:cNvSpPr>
            <a:spLocks noGrp="1"/>
          </p:cNvSpPr>
          <p:nvPr>
            <p:ph type="title"/>
          </p:nvPr>
        </p:nvSpPr>
        <p:spPr/>
        <p:txBody>
          <a:bodyPr/>
          <a:lstStyle/>
          <a:p>
            <a:r>
              <a:rPr lang="en-US" dirty="0"/>
              <a:t>Test Booklet Generator</a:t>
            </a:r>
          </a:p>
        </p:txBody>
      </p:sp>
      <p:pic>
        <p:nvPicPr>
          <p:cNvPr id="7" name="Picture 6">
            <a:extLst>
              <a:ext uri="{FF2B5EF4-FFF2-40B4-BE49-F238E27FC236}">
                <a16:creationId xmlns:a16="http://schemas.microsoft.com/office/drawing/2014/main" id="{400EFFAE-F105-445F-8D6A-525E448742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25194" y="1005111"/>
            <a:ext cx="8644221" cy="403551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5964ED2B-AB32-4683-B1CB-82F0C14BA9BE}"/>
              </a:ext>
            </a:extLst>
          </p:cNvPr>
          <p:cNvPicPr>
            <a:picLocks noChangeAspect="1"/>
          </p:cNvPicPr>
          <p:nvPr/>
        </p:nvPicPr>
        <p:blipFill>
          <a:blip r:embed="rId4"/>
          <a:stretch>
            <a:fillRect/>
          </a:stretch>
        </p:blipFill>
        <p:spPr>
          <a:xfrm>
            <a:off x="613304" y="5419863"/>
            <a:ext cx="10668000" cy="685800"/>
          </a:xfrm>
          <a:prstGeom prst="rect">
            <a:avLst/>
          </a:prstGeom>
        </p:spPr>
      </p:pic>
      <p:sp>
        <p:nvSpPr>
          <p:cNvPr id="10" name="Oval 9">
            <a:extLst>
              <a:ext uri="{FF2B5EF4-FFF2-40B4-BE49-F238E27FC236}">
                <a16:creationId xmlns:a16="http://schemas.microsoft.com/office/drawing/2014/main" id="{4A00029D-2284-4CEC-BA02-A7F87B426212}"/>
              </a:ext>
            </a:extLst>
          </p:cNvPr>
          <p:cNvSpPr/>
          <p:nvPr/>
        </p:nvSpPr>
        <p:spPr>
          <a:xfrm>
            <a:off x="3949002" y="5707464"/>
            <a:ext cx="1256044" cy="39819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Tree>
    <p:extLst>
      <p:ext uri="{BB962C8B-B14F-4D97-AF65-F5344CB8AC3E}">
        <p14:creationId xmlns:p14="http://schemas.microsoft.com/office/powerpoint/2010/main" val="1384783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53AC1-4CF5-48F2-A5D0-5786C5FB7EC4}"/>
              </a:ext>
            </a:extLst>
          </p:cNvPr>
          <p:cNvSpPr>
            <a:spLocks noGrp="1"/>
          </p:cNvSpPr>
          <p:nvPr>
            <p:ph type="title"/>
          </p:nvPr>
        </p:nvSpPr>
        <p:spPr/>
        <p:txBody>
          <a:bodyPr>
            <a:normAutofit/>
          </a:bodyPr>
          <a:lstStyle/>
          <a:p>
            <a:r>
              <a:rPr lang="en-US" sz="4000" b="1" dirty="0">
                <a:latin typeface="+mn-lt"/>
              </a:rPr>
              <a:t>How to Work with the Items </a:t>
            </a:r>
            <a:br>
              <a:rPr lang="en-US" sz="4000" b="1" dirty="0">
                <a:latin typeface="+mn-lt"/>
              </a:rPr>
            </a:br>
            <a:r>
              <a:rPr lang="en-US" sz="4000" b="1" dirty="0">
                <a:latin typeface="+mn-lt"/>
              </a:rPr>
              <a:t>and Tests Available to You</a:t>
            </a:r>
          </a:p>
        </p:txBody>
      </p:sp>
    </p:spTree>
    <p:extLst>
      <p:ext uri="{BB962C8B-B14F-4D97-AF65-F5344CB8AC3E}">
        <p14:creationId xmlns:p14="http://schemas.microsoft.com/office/powerpoint/2010/main" val="41517863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E6E9B9C6-BBF9-4FB0-8AD0-B01081097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2813" y="1390770"/>
            <a:ext cx="11302944" cy="187346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2F1D4E29-AD5C-402A-B0C3-9C87F265248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2813" y="3831314"/>
            <a:ext cx="11302944" cy="204638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5" name="Title 4">
            <a:extLst>
              <a:ext uri="{FF2B5EF4-FFF2-40B4-BE49-F238E27FC236}">
                <a16:creationId xmlns:a16="http://schemas.microsoft.com/office/drawing/2014/main" id="{C7DE389C-75D4-4ADB-B3FC-D93AA0367ECA}"/>
              </a:ext>
            </a:extLst>
          </p:cNvPr>
          <p:cNvSpPr>
            <a:spLocks noGrp="1"/>
          </p:cNvSpPr>
          <p:nvPr>
            <p:ph type="title"/>
          </p:nvPr>
        </p:nvSpPr>
        <p:spPr/>
        <p:txBody>
          <a:bodyPr>
            <a:noAutofit/>
          </a:bodyPr>
          <a:lstStyle/>
          <a:p>
            <a:r>
              <a:rPr lang="en-US" sz="3600" dirty="0"/>
              <a:t>How to Use Toolbars</a:t>
            </a:r>
          </a:p>
        </p:txBody>
      </p:sp>
      <p:sp>
        <p:nvSpPr>
          <p:cNvPr id="7" name="Rectangle 6">
            <a:extLst>
              <a:ext uri="{FF2B5EF4-FFF2-40B4-BE49-F238E27FC236}">
                <a16:creationId xmlns:a16="http://schemas.microsoft.com/office/drawing/2014/main" id="{7D0854C0-57CB-48BB-B45E-093DCA0CEFBA}"/>
              </a:ext>
              <a:ext uri="{C183D7F6-B498-43B3-948B-1728B52AA6E4}">
                <adec:decorative xmlns:adec="http://schemas.microsoft.com/office/drawing/2017/decorative" val="1"/>
              </a:ext>
            </a:extLst>
          </p:cNvPr>
          <p:cNvSpPr/>
          <p:nvPr/>
        </p:nvSpPr>
        <p:spPr>
          <a:xfrm>
            <a:off x="492813" y="1753821"/>
            <a:ext cx="11206374" cy="37977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3" name="Slide Number Placeholder 2">
            <a:extLst>
              <a:ext uri="{FF2B5EF4-FFF2-40B4-BE49-F238E27FC236}">
                <a16:creationId xmlns:a16="http://schemas.microsoft.com/office/drawing/2014/main" id="{15ED58A7-F63A-45B5-A390-218A8586112C}"/>
              </a:ext>
            </a:extLst>
          </p:cNvPr>
          <p:cNvSpPr>
            <a:spLocks noGrp="1"/>
          </p:cNvSpPr>
          <p:nvPr>
            <p:ph type="sldNum" sz="quarter" idx="17"/>
          </p:nvPr>
        </p:nvSpPr>
        <p:spPr/>
        <p:txBody>
          <a:bodyPr/>
          <a:lstStyle/>
          <a:p>
            <a:fld id="{58AE716E-68DD-2249-A7FA-8AEF0B14DF81}" type="slidenum">
              <a:rPr lang="en-US" smtClean="0"/>
              <a:pPr/>
              <a:t>66</a:t>
            </a:fld>
            <a:endParaRPr lang="en-US" dirty="0"/>
          </a:p>
        </p:txBody>
      </p:sp>
      <p:sp>
        <p:nvSpPr>
          <p:cNvPr id="15" name="Rectangle 14">
            <a:extLst>
              <a:ext uri="{FF2B5EF4-FFF2-40B4-BE49-F238E27FC236}">
                <a16:creationId xmlns:a16="http://schemas.microsoft.com/office/drawing/2014/main" id="{7FC29393-23D1-4CBA-AB28-971D10854689}"/>
              </a:ext>
              <a:ext uri="{C183D7F6-B498-43B3-948B-1728B52AA6E4}">
                <adec:decorative xmlns:adec="http://schemas.microsoft.com/office/drawing/2017/decorative" val="1"/>
              </a:ext>
            </a:extLst>
          </p:cNvPr>
          <p:cNvSpPr/>
          <p:nvPr/>
        </p:nvSpPr>
        <p:spPr>
          <a:xfrm>
            <a:off x="492813" y="4206150"/>
            <a:ext cx="11070537" cy="36585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Tree>
    <p:extLst>
      <p:ext uri="{BB962C8B-B14F-4D97-AF65-F5344CB8AC3E}">
        <p14:creationId xmlns:p14="http://schemas.microsoft.com/office/powerpoint/2010/main" val="11679426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2307" y="2240403"/>
            <a:ext cx="4327818" cy="2767988"/>
          </a:xfrm>
        </p:spPr>
        <p:txBody>
          <a:bodyPr>
            <a:normAutofit fontScale="90000"/>
          </a:bodyPr>
          <a:lstStyle/>
          <a:p>
            <a:r>
              <a:rPr lang="en-US" sz="4900" dirty="0">
                <a:latin typeface="+mn-lt"/>
              </a:rPr>
              <a:t>How to Work with Items Available to You</a:t>
            </a:r>
            <a:br>
              <a:rPr lang="en-US" sz="4400" dirty="0">
                <a:latin typeface="+mn-lt"/>
              </a:rPr>
            </a:br>
            <a:br>
              <a:rPr lang="en-US" sz="4400" dirty="0">
                <a:latin typeface="+mn-lt"/>
              </a:rPr>
            </a:br>
            <a:endParaRPr lang="en-US" sz="4400" dirty="0">
              <a:latin typeface="+mn-lt"/>
            </a:endParaRPr>
          </a:p>
        </p:txBody>
      </p:sp>
      <p:sp>
        <p:nvSpPr>
          <p:cNvPr id="3" name="Title 1">
            <a:extLst>
              <a:ext uri="{FF2B5EF4-FFF2-40B4-BE49-F238E27FC236}">
                <a16:creationId xmlns:a16="http://schemas.microsoft.com/office/drawing/2014/main" id="{1BD7C864-5B34-82F9-6197-8055161B4ED2}"/>
              </a:ext>
            </a:extLst>
          </p:cNvPr>
          <p:cNvSpPr txBox="1">
            <a:spLocks/>
          </p:cNvSpPr>
          <p:nvPr/>
        </p:nvSpPr>
        <p:spPr>
          <a:xfrm>
            <a:off x="6463231" y="804233"/>
            <a:ext cx="5272690" cy="3533761"/>
          </a:xfrm>
          <a:prstGeom prst="rect">
            <a:avLst/>
          </a:prstGeom>
        </p:spPr>
        <p:txBody>
          <a:bodyPr vert="horz" lIns="0" tIns="0" rIns="0" bIns="0" rtlCol="0" anchor="b" anchorCtr="0">
            <a:normAutofit fontScale="97500"/>
          </a:bodyPr>
          <a:lstStyle>
            <a:lvl1pPr algn="ctr" defTabSz="685800" rtl="0" eaLnBrk="1" latinLnBrk="0" hangingPunct="1">
              <a:lnSpc>
                <a:spcPct val="100000"/>
              </a:lnSpc>
              <a:spcBef>
                <a:spcPct val="0"/>
              </a:spcBef>
              <a:buNone/>
              <a:defRPr sz="4200" b="0" i="0" kern="1200" baseline="0">
                <a:solidFill>
                  <a:schemeClr val="bg1"/>
                </a:solidFill>
                <a:effectLst/>
                <a:latin typeface="+mj-lt"/>
                <a:ea typeface="+mj-ea"/>
                <a:cs typeface="Calibri"/>
              </a:defRPr>
            </a:lvl1pPr>
          </a:lstStyle>
          <a:p>
            <a:pPr marL="571500" marR="0" lvl="0" indent="-571500" algn="l" defTabSz="6858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Franklin Gothic Book" panose="020B0503020102020204"/>
                <a:ea typeface="+mj-ea"/>
                <a:cs typeface="Calibri"/>
              </a:rPr>
              <a:t>Find Items</a:t>
            </a:r>
          </a:p>
          <a:p>
            <a:pPr marL="571500" marR="0" lvl="0" indent="-571500" algn="l" defTabSz="6858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Franklin Gothic Book" panose="020B0503020102020204"/>
                <a:ea typeface="+mj-ea"/>
                <a:cs typeface="Calibri"/>
              </a:rPr>
              <a:t>Perform Actions on Items</a:t>
            </a:r>
          </a:p>
          <a:p>
            <a:pPr marL="571500" marR="0" lvl="0" indent="-571500" algn="l" defTabSz="6858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Franklin Gothic Book" panose="020B0503020102020204"/>
                <a:ea typeface="+mj-ea"/>
                <a:cs typeface="Calibri"/>
              </a:rPr>
              <a:t>Edit Items</a:t>
            </a:r>
          </a:p>
          <a:p>
            <a:pPr marL="571500" marR="0" lvl="0" indent="-571500" algn="l" defTabSz="6858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Franklin Gothic Book" panose="020B0503020102020204"/>
                <a:ea typeface="+mj-ea"/>
                <a:cs typeface="Calibri"/>
              </a:rPr>
              <a:t>Preview Items</a:t>
            </a:r>
          </a:p>
          <a:p>
            <a:pPr marL="571500" marR="0" lvl="0" indent="-571500" algn="l" defTabSz="6858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Franklin Gothic Book" panose="020B0503020102020204"/>
                <a:ea typeface="+mj-ea"/>
                <a:cs typeface="Calibri"/>
              </a:rPr>
              <a:t>Duplicate Items</a:t>
            </a:r>
          </a:p>
          <a:p>
            <a:pPr marL="571500" marR="0" lvl="0" indent="-571500" algn="l" defTabSz="6858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Franklin Gothic Book" panose="020B0503020102020204"/>
                <a:ea typeface="+mj-ea"/>
                <a:cs typeface="Calibri"/>
              </a:rPr>
              <a:t>Label Items</a:t>
            </a:r>
          </a:p>
          <a:p>
            <a:pPr marL="571500" marR="0" lvl="0" indent="-571500" algn="l" defTabSz="6858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Franklin Gothic Book" panose="020B0503020102020204"/>
                <a:ea typeface="+mj-ea"/>
                <a:cs typeface="Calibri"/>
              </a:rPr>
              <a:t>Share an Item</a:t>
            </a:r>
          </a:p>
          <a:p>
            <a:pPr marL="571500" marR="0" lvl="0" indent="-571500" algn="l" defTabSz="6858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Franklin Gothic Book" panose="020B0503020102020204"/>
                <a:ea typeface="+mj-ea"/>
                <a:cs typeface="Calibri"/>
              </a:rPr>
              <a:t>Archive or Delete an Item</a:t>
            </a:r>
          </a:p>
        </p:txBody>
      </p:sp>
    </p:spTree>
    <p:custDataLst>
      <p:tags r:id="rId1"/>
    </p:custDataLst>
    <p:extLst>
      <p:ext uri="{BB962C8B-B14F-4D97-AF65-F5344CB8AC3E}">
        <p14:creationId xmlns:p14="http://schemas.microsoft.com/office/powerpoint/2010/main" val="40281651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754337-CB22-4EDE-BB42-A7F0274F4E49}"/>
              </a:ext>
            </a:extLst>
          </p:cNvPr>
          <p:cNvSpPr>
            <a:spLocks noGrp="1"/>
          </p:cNvSpPr>
          <p:nvPr>
            <p:ph type="title"/>
          </p:nvPr>
        </p:nvSpPr>
        <p:spPr/>
        <p:txBody>
          <a:bodyPr>
            <a:noAutofit/>
          </a:bodyPr>
          <a:lstStyle/>
          <a:p>
            <a:r>
              <a:rPr lang="en-US" sz="3600" dirty="0"/>
              <a:t>How to Manage Your Available Items and Tests</a:t>
            </a:r>
          </a:p>
        </p:txBody>
      </p:sp>
      <p:sp>
        <p:nvSpPr>
          <p:cNvPr id="2" name="Content Placeholder 1">
            <a:extLst>
              <a:ext uri="{FF2B5EF4-FFF2-40B4-BE49-F238E27FC236}">
                <a16:creationId xmlns:a16="http://schemas.microsoft.com/office/drawing/2014/main" id="{1D4143C1-9F8B-46A4-AF66-50B2F3D901B6}"/>
              </a:ext>
            </a:extLst>
          </p:cNvPr>
          <p:cNvSpPr>
            <a:spLocks noGrp="1"/>
          </p:cNvSpPr>
          <p:nvPr>
            <p:ph sz="quarter" idx="15"/>
          </p:nvPr>
        </p:nvSpPr>
        <p:spPr>
          <a:xfrm>
            <a:off x="457199" y="775438"/>
            <a:ext cx="11338560" cy="5036820"/>
          </a:xfrm>
        </p:spPr>
        <p:txBody>
          <a:bodyPr>
            <a:normAutofit fontScale="70000" lnSpcReduction="20000"/>
          </a:bodyPr>
          <a:lstStyle/>
          <a:p>
            <a:pPr marL="0" indent="0">
              <a:buNone/>
            </a:pPr>
            <a:r>
              <a:rPr lang="en-US" sz="1800" dirty="0">
                <a:solidFill>
                  <a:schemeClr val="tx1">
                    <a:lumMod val="50000"/>
                  </a:schemeClr>
                </a:solidFill>
              </a:rPr>
              <a:t>All Authoring users can perform the following actions on the Items and Tests tabs:</a:t>
            </a:r>
          </a:p>
          <a:p>
            <a:r>
              <a:rPr lang="en-US" sz="1800" dirty="0">
                <a:solidFill>
                  <a:schemeClr val="tx1">
                    <a:lumMod val="50000"/>
                  </a:schemeClr>
                </a:solidFill>
              </a:rPr>
              <a:t>   Preview content to see how it will appear to students in the Test Administration system.</a:t>
            </a:r>
          </a:p>
          <a:p>
            <a:pPr marL="0" indent="0">
              <a:buNone/>
            </a:pPr>
            <a:r>
              <a:rPr lang="en-US" sz="1800" dirty="0">
                <a:solidFill>
                  <a:schemeClr val="tx1">
                    <a:lumMod val="50000"/>
                  </a:schemeClr>
                </a:solidFill>
              </a:rPr>
              <a:t>•         Edit the content of any items and tests with a Draft status.</a:t>
            </a:r>
          </a:p>
          <a:p>
            <a:pPr marL="0" indent="0">
              <a:buNone/>
            </a:pPr>
            <a:r>
              <a:rPr lang="en-US" sz="1800" dirty="0">
                <a:solidFill>
                  <a:schemeClr val="tx1">
                    <a:lumMod val="50000"/>
                  </a:schemeClr>
                </a:solidFill>
              </a:rPr>
              <a:t>•        Copy items and tests that you want to modify without affecting the original version.</a:t>
            </a:r>
          </a:p>
          <a:p>
            <a:r>
              <a:rPr lang="en-US" sz="1800" dirty="0">
                <a:solidFill>
                  <a:schemeClr val="tx1">
                    <a:lumMod val="50000"/>
                  </a:schemeClr>
                </a:solidFill>
              </a:rPr>
              <a:t>   Label content so it is easier to organize and locate.</a:t>
            </a:r>
          </a:p>
          <a:p>
            <a:r>
              <a:rPr lang="en-US" sz="1800" dirty="0">
                <a:solidFill>
                  <a:schemeClr val="tx1">
                    <a:lumMod val="50000"/>
                  </a:schemeClr>
                </a:solidFill>
              </a:rPr>
              <a:t>   Save an item as a PDF so you can print it out.</a:t>
            </a:r>
          </a:p>
          <a:p>
            <a:r>
              <a:rPr lang="en-US" sz="1800" dirty="0">
                <a:solidFill>
                  <a:schemeClr val="tx1">
                    <a:lumMod val="50000"/>
                  </a:schemeClr>
                </a:solidFill>
              </a:rPr>
              <a:t>   Build a test booklet that can be administered to students on paper.</a:t>
            </a:r>
          </a:p>
          <a:p>
            <a:r>
              <a:rPr lang="en-US" sz="1800" dirty="0">
                <a:solidFill>
                  <a:schemeClr val="tx1">
                    <a:lumMod val="50000"/>
                  </a:schemeClr>
                </a:solidFill>
              </a:rPr>
              <a:t>   Archive items and tests that you don’t need to use anymore.</a:t>
            </a:r>
          </a:p>
          <a:p>
            <a:r>
              <a:rPr lang="en-US" sz="1800" dirty="0">
                <a:solidFill>
                  <a:schemeClr val="tx1">
                    <a:lumMod val="50000"/>
                  </a:schemeClr>
                </a:solidFill>
              </a:rPr>
              <a:t>   Share items and tests you want other educators to co-author or use for themselves.</a:t>
            </a:r>
          </a:p>
          <a:p>
            <a:r>
              <a:rPr lang="en-US" sz="1800" dirty="0">
                <a:solidFill>
                  <a:schemeClr val="tx1">
                    <a:lumMod val="50000"/>
                  </a:schemeClr>
                </a:solidFill>
              </a:rPr>
              <a:t>   Content may be available for display or presentation in both English and Spanish.</a:t>
            </a:r>
          </a:p>
          <a:p>
            <a:pPr marL="0" indent="0">
              <a:buNone/>
            </a:pPr>
            <a:r>
              <a:rPr lang="en-US" sz="1800" dirty="0">
                <a:solidFill>
                  <a:schemeClr val="tx1">
                    <a:lumMod val="50000"/>
                  </a:schemeClr>
                </a:solidFill>
              </a:rPr>
              <a:t>District- and school-level users can perform the following actions:</a:t>
            </a:r>
          </a:p>
          <a:p>
            <a:pPr marL="0" indent="0">
              <a:buNone/>
            </a:pPr>
            <a:r>
              <a:rPr lang="en-US" sz="1800" dirty="0">
                <a:solidFill>
                  <a:schemeClr val="tx1">
                    <a:lumMod val="50000"/>
                  </a:schemeClr>
                </a:solidFill>
              </a:rPr>
              <a:t>•        Set administration rules for when tests will be available in the Test Administration System.</a:t>
            </a:r>
          </a:p>
        </p:txBody>
      </p:sp>
      <p:pic>
        <p:nvPicPr>
          <p:cNvPr id="6" name="Picture 5">
            <a:extLst>
              <a:ext uri="{FF2B5EF4-FFF2-40B4-BE49-F238E27FC236}">
                <a16:creationId xmlns:a16="http://schemas.microsoft.com/office/drawing/2014/main" id="{0E88E3C5-269C-412C-BA1F-40834385AFB5}"/>
              </a:ext>
              <a:ext uri="{C183D7F6-B498-43B3-948B-1728B52AA6E4}">
                <adec:decorative xmlns:adec="http://schemas.microsoft.com/office/drawing/2017/decorative" val="1"/>
              </a:ext>
            </a:extLst>
          </p:cNvPr>
          <p:cNvPicPr>
            <a:picLocks noChangeAspect="1"/>
          </p:cNvPicPr>
          <p:nvPr/>
        </p:nvPicPr>
        <p:blipFill>
          <a:blip r:embed="rId3">
            <a:biLevel thresh="75000"/>
          </a:blip>
          <a:stretch>
            <a:fillRect/>
          </a:stretch>
        </p:blipFill>
        <p:spPr>
          <a:xfrm>
            <a:off x="598437" y="1167619"/>
            <a:ext cx="228599" cy="228599"/>
          </a:xfrm>
          <a:prstGeom prst="rect">
            <a:avLst/>
          </a:prstGeom>
        </p:spPr>
      </p:pic>
      <p:pic>
        <p:nvPicPr>
          <p:cNvPr id="11" name="Picture 10">
            <a:extLst>
              <a:ext uri="{FF2B5EF4-FFF2-40B4-BE49-F238E27FC236}">
                <a16:creationId xmlns:a16="http://schemas.microsoft.com/office/drawing/2014/main" id="{C3C19F63-B320-48B0-8A86-7F6141D6FECA}"/>
              </a:ext>
              <a:ext uri="{C183D7F6-B498-43B3-948B-1728B52AA6E4}">
                <adec:decorative xmlns:adec="http://schemas.microsoft.com/office/drawing/2017/decorative" val="1"/>
              </a:ext>
            </a:extLst>
          </p:cNvPr>
          <p:cNvPicPr/>
          <p:nvPr/>
        </p:nvPicPr>
        <p:blipFill>
          <a:blip r:embed="rId4">
            <a:extLst>
              <a:ext uri="{28A0092B-C50C-407E-A947-70E740481C1C}">
                <a14:useLocalDpi xmlns:a14="http://schemas.microsoft.com/office/drawing/2010/main" val="0"/>
              </a:ext>
            </a:extLst>
          </a:blip>
          <a:stretch>
            <a:fillRect/>
          </a:stretch>
        </p:blipFill>
        <p:spPr>
          <a:xfrm>
            <a:off x="598996" y="1639935"/>
            <a:ext cx="228600" cy="182880"/>
          </a:xfrm>
          <a:prstGeom prst="rect">
            <a:avLst/>
          </a:prstGeom>
        </p:spPr>
      </p:pic>
      <p:pic>
        <p:nvPicPr>
          <p:cNvPr id="15" name="Picture 14">
            <a:extLst>
              <a:ext uri="{FF2B5EF4-FFF2-40B4-BE49-F238E27FC236}">
                <a16:creationId xmlns:a16="http://schemas.microsoft.com/office/drawing/2014/main" id="{4C981828-19CD-4B5B-8691-AEC12CC46871}"/>
              </a:ext>
              <a:ext uri="{C183D7F6-B498-43B3-948B-1728B52AA6E4}">
                <adec:decorative xmlns:adec="http://schemas.microsoft.com/office/drawing/2017/decorative" val="1"/>
              </a:ext>
            </a:extLst>
          </p:cNvPr>
          <p:cNvPicPr/>
          <p:nvPr/>
        </p:nvPicPr>
        <p:blipFill>
          <a:blip r:embed="rId5" cstate="email">
            <a:biLevel thresh="75000"/>
            <a:extLst>
              <a:ext uri="{28A0092B-C50C-407E-A947-70E740481C1C}">
                <a14:useLocalDpi xmlns:a14="http://schemas.microsoft.com/office/drawing/2010/main"/>
              </a:ext>
            </a:extLst>
          </a:blip>
          <a:stretch>
            <a:fillRect/>
          </a:stretch>
        </p:blipFill>
        <p:spPr bwMode="auto">
          <a:xfrm>
            <a:off x="598437" y="2069454"/>
            <a:ext cx="228600" cy="228600"/>
          </a:xfrm>
          <a:prstGeom prst="rect">
            <a:avLst/>
          </a:prstGeom>
          <a:noFill/>
          <a:ln>
            <a:noFill/>
          </a:ln>
        </p:spPr>
      </p:pic>
      <p:pic>
        <p:nvPicPr>
          <p:cNvPr id="16" name="Picture 15">
            <a:extLst>
              <a:ext uri="{FF2B5EF4-FFF2-40B4-BE49-F238E27FC236}">
                <a16:creationId xmlns:a16="http://schemas.microsoft.com/office/drawing/2014/main" id="{77EFF431-2537-4A3A-B23C-28E17EC23101}"/>
              </a:ext>
              <a:ext uri="{C183D7F6-B498-43B3-948B-1728B52AA6E4}">
                <adec:decorative xmlns:adec="http://schemas.microsoft.com/office/drawing/2017/decorative" val="1"/>
              </a:ext>
            </a:extLst>
          </p:cNvPr>
          <p:cNvPicPr/>
          <p:nvPr/>
        </p:nvPicPr>
        <p:blipFill>
          <a:blip r:embed="rId6" cstate="email">
            <a:biLevel thresh="75000"/>
            <a:extLst>
              <a:ext uri="{28A0092B-C50C-407E-A947-70E740481C1C}">
                <a14:useLocalDpi xmlns:a14="http://schemas.microsoft.com/office/drawing/2010/main"/>
              </a:ext>
            </a:extLst>
          </a:blip>
          <a:stretch>
            <a:fillRect/>
          </a:stretch>
        </p:blipFill>
        <p:spPr bwMode="auto">
          <a:xfrm>
            <a:off x="581690" y="2491292"/>
            <a:ext cx="228600" cy="228600"/>
          </a:xfrm>
          <a:prstGeom prst="rect">
            <a:avLst/>
          </a:prstGeom>
          <a:noFill/>
          <a:ln>
            <a:noFill/>
          </a:ln>
        </p:spPr>
      </p:pic>
      <p:pic>
        <p:nvPicPr>
          <p:cNvPr id="17" name="Picture 16">
            <a:extLst>
              <a:ext uri="{FF2B5EF4-FFF2-40B4-BE49-F238E27FC236}">
                <a16:creationId xmlns:a16="http://schemas.microsoft.com/office/drawing/2014/main" id="{3A4F9091-5D85-49A4-AEFB-9D79F6C20136}"/>
              </a:ext>
              <a:ext uri="{C183D7F6-B498-43B3-948B-1728B52AA6E4}">
                <adec:decorative xmlns:adec="http://schemas.microsoft.com/office/drawing/2017/decorative" val="1"/>
              </a:ext>
            </a:extLst>
          </p:cNvPr>
          <p:cNvPicPr/>
          <p:nvPr/>
        </p:nvPicPr>
        <p:blipFill>
          <a:blip r:embed="rId7" cstate="email">
            <a:biLevel thresh="50000"/>
            <a:extLst>
              <a:ext uri="{28A0092B-C50C-407E-A947-70E740481C1C}">
                <a14:useLocalDpi xmlns:a14="http://schemas.microsoft.com/office/drawing/2010/main"/>
              </a:ext>
            </a:extLst>
          </a:blip>
          <a:stretch>
            <a:fillRect/>
          </a:stretch>
        </p:blipFill>
        <p:spPr bwMode="auto">
          <a:xfrm>
            <a:off x="598437" y="3848900"/>
            <a:ext cx="228600" cy="228600"/>
          </a:xfrm>
          <a:prstGeom prst="rect">
            <a:avLst/>
          </a:prstGeom>
          <a:noFill/>
          <a:ln>
            <a:noFill/>
          </a:ln>
        </p:spPr>
      </p:pic>
      <p:pic>
        <p:nvPicPr>
          <p:cNvPr id="10" name="Picture 9">
            <a:extLst>
              <a:ext uri="{FF2B5EF4-FFF2-40B4-BE49-F238E27FC236}">
                <a16:creationId xmlns:a16="http://schemas.microsoft.com/office/drawing/2014/main" id="{A04BCC8D-0C8E-438C-9D5D-0138FC8E73E0}"/>
              </a:ext>
              <a:ext uri="{C183D7F6-B498-43B3-948B-1728B52AA6E4}">
                <adec:decorative xmlns:adec="http://schemas.microsoft.com/office/drawing/2017/decorative" val="1"/>
              </a:ext>
            </a:extLst>
          </p:cNvPr>
          <p:cNvPicPr/>
          <p:nvPr/>
        </p:nvPicPr>
        <p:blipFill>
          <a:blip r:embed="rId8">
            <a:biLevel thresh="75000"/>
            <a:extLst>
              <a:ext uri="{28A0092B-C50C-407E-A947-70E740481C1C}">
                <a14:useLocalDpi xmlns:a14="http://schemas.microsoft.com/office/drawing/2010/main" val="0"/>
              </a:ext>
            </a:extLst>
          </a:blip>
          <a:stretch>
            <a:fillRect/>
          </a:stretch>
        </p:blipFill>
        <p:spPr bwMode="auto">
          <a:xfrm>
            <a:off x="581690" y="4271225"/>
            <a:ext cx="228600" cy="228600"/>
          </a:xfrm>
          <a:prstGeom prst="rect">
            <a:avLst/>
          </a:prstGeom>
          <a:noFill/>
          <a:ln>
            <a:noFill/>
          </a:ln>
        </p:spPr>
      </p:pic>
      <p:pic>
        <p:nvPicPr>
          <p:cNvPr id="18" name="Picture 17">
            <a:extLst>
              <a:ext uri="{FF2B5EF4-FFF2-40B4-BE49-F238E27FC236}">
                <a16:creationId xmlns:a16="http://schemas.microsoft.com/office/drawing/2014/main" id="{04BAF123-DA21-4213-83FD-C9E926AAE35E}"/>
              </a:ext>
              <a:ext uri="{C183D7F6-B498-43B3-948B-1728B52AA6E4}">
                <adec:decorative xmlns:adec="http://schemas.microsoft.com/office/drawing/2017/decorative" val="1"/>
              </a:ext>
            </a:extLst>
          </p:cNvPr>
          <p:cNvPicPr/>
          <p:nvPr/>
        </p:nvPicPr>
        <p:blipFill>
          <a:blip r:embed="rId9" cstate="email">
            <a:biLevel thresh="50000"/>
            <a:extLst>
              <a:ext uri="{28A0092B-C50C-407E-A947-70E740481C1C}">
                <a14:useLocalDpi xmlns:a14="http://schemas.microsoft.com/office/drawing/2010/main"/>
              </a:ext>
            </a:extLst>
          </a:blip>
          <a:stretch>
            <a:fillRect/>
          </a:stretch>
        </p:blipFill>
        <p:spPr>
          <a:xfrm>
            <a:off x="599694" y="5576081"/>
            <a:ext cx="228600" cy="228600"/>
          </a:xfrm>
          <a:prstGeom prst="rect">
            <a:avLst/>
          </a:prstGeom>
        </p:spPr>
      </p:pic>
      <p:sp>
        <p:nvSpPr>
          <p:cNvPr id="3" name="Slide Number Placeholder 2">
            <a:extLst>
              <a:ext uri="{FF2B5EF4-FFF2-40B4-BE49-F238E27FC236}">
                <a16:creationId xmlns:a16="http://schemas.microsoft.com/office/drawing/2014/main" id="{EEAF2850-3397-4507-A01A-BD2C4AB9DFB0}"/>
              </a:ext>
            </a:extLst>
          </p:cNvPr>
          <p:cNvSpPr>
            <a:spLocks noGrp="1"/>
          </p:cNvSpPr>
          <p:nvPr>
            <p:ph type="sldNum" sz="quarter" idx="17"/>
          </p:nvPr>
        </p:nvSpPr>
        <p:spPr/>
        <p:txBody>
          <a:bodyPr/>
          <a:lstStyle/>
          <a:p>
            <a:fld id="{58AE716E-68DD-2249-A7FA-8AEF0B14DF81}" type="slidenum">
              <a:rPr lang="en-US" sz="1200" smtClean="0">
                <a:latin typeface="+mn-lt"/>
              </a:rPr>
              <a:pPr/>
              <a:t>68</a:t>
            </a:fld>
            <a:endParaRPr lang="en-US" sz="1200" dirty="0">
              <a:latin typeface="+mn-lt"/>
            </a:endParaRPr>
          </a:p>
        </p:txBody>
      </p:sp>
      <p:sp>
        <p:nvSpPr>
          <p:cNvPr id="4" name="Speech Bubble: Rectangle 3">
            <a:extLst>
              <a:ext uri="{FF2B5EF4-FFF2-40B4-BE49-F238E27FC236}">
                <a16:creationId xmlns:a16="http://schemas.microsoft.com/office/drawing/2014/main" id="{C533D843-3311-4BC0-A0A2-617555263617}"/>
              </a:ext>
            </a:extLst>
          </p:cNvPr>
          <p:cNvSpPr/>
          <p:nvPr/>
        </p:nvSpPr>
        <p:spPr>
          <a:xfrm>
            <a:off x="598437" y="4735350"/>
            <a:ext cx="228600" cy="182881"/>
          </a:xfrm>
          <a:prstGeom prst="wedgeRectCallou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ln w="0"/>
                <a:solidFill>
                  <a:schemeClr val="tx1"/>
                </a:solidFill>
                <a:effectLst>
                  <a:outerShdw blurRad="38100" dist="19050" dir="2700000" algn="tl" rotWithShape="0">
                    <a:schemeClr val="dk1">
                      <a:alpha val="40000"/>
                    </a:schemeClr>
                  </a:outerShdw>
                </a:effectLst>
              </a:rPr>
              <a:t>A</a:t>
            </a:r>
            <a:endParaRPr lang="en-US" sz="1400" dirty="0">
              <a:solidFill>
                <a:srgbClr val="00857C"/>
              </a:solidFill>
            </a:endParaRPr>
          </a:p>
        </p:txBody>
      </p:sp>
      <p:pic>
        <p:nvPicPr>
          <p:cNvPr id="14" name="Picture 13" descr="Print">
            <a:extLst>
              <a:ext uri="{FF2B5EF4-FFF2-40B4-BE49-F238E27FC236}">
                <a16:creationId xmlns:a16="http://schemas.microsoft.com/office/drawing/2014/main" id="{87C7FDBE-158F-4166-B0E8-1F8F648B018F}"/>
              </a:ext>
            </a:extLst>
          </p:cNvPr>
          <p:cNvPicPr/>
          <p:nvPr/>
        </p:nvPicPr>
        <p:blipFill>
          <a:blip r:embed="rId10">
            <a:biLevel thresh="75000"/>
            <a:extLst>
              <a:ext uri="{28A0092B-C50C-407E-A947-70E740481C1C}">
                <a14:useLocalDpi xmlns:a14="http://schemas.microsoft.com/office/drawing/2010/main" val="0"/>
              </a:ext>
            </a:extLst>
          </a:blip>
          <a:stretch>
            <a:fillRect/>
          </a:stretch>
        </p:blipFill>
        <p:spPr>
          <a:xfrm>
            <a:off x="590342" y="2951929"/>
            <a:ext cx="228600" cy="246380"/>
          </a:xfrm>
          <a:prstGeom prst="rect">
            <a:avLst/>
          </a:prstGeom>
        </p:spPr>
      </p:pic>
      <p:pic>
        <p:nvPicPr>
          <p:cNvPr id="19" name="Picture 18" descr="Build booklet">
            <a:extLst>
              <a:ext uri="{FF2B5EF4-FFF2-40B4-BE49-F238E27FC236}">
                <a16:creationId xmlns:a16="http://schemas.microsoft.com/office/drawing/2014/main" id="{A99D473E-478C-4F07-A66F-02F214FEB64F}"/>
              </a:ext>
            </a:extLst>
          </p:cNvPr>
          <p:cNvPicPr/>
          <p:nvPr/>
        </p:nvPicPr>
        <p:blipFill>
          <a:blip r:embed="rId11">
            <a:biLevel thresh="50000"/>
            <a:extLst>
              <a:ext uri="{28A0092B-C50C-407E-A947-70E740481C1C}">
                <a14:useLocalDpi xmlns:a14="http://schemas.microsoft.com/office/drawing/2010/main" val="0"/>
              </a:ext>
            </a:extLst>
          </a:blip>
          <a:stretch>
            <a:fillRect/>
          </a:stretch>
        </p:blipFill>
        <p:spPr>
          <a:xfrm>
            <a:off x="599835" y="3406078"/>
            <a:ext cx="228600" cy="195580"/>
          </a:xfrm>
          <a:prstGeom prst="rect">
            <a:avLst/>
          </a:prstGeom>
        </p:spPr>
      </p:pic>
    </p:spTree>
    <p:extLst>
      <p:ext uri="{BB962C8B-B14F-4D97-AF65-F5344CB8AC3E}">
        <p14:creationId xmlns:p14="http://schemas.microsoft.com/office/powerpoint/2010/main" val="1200105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F2B0F0-28BE-6D6F-2DBE-74CC02388D4C}"/>
              </a:ext>
            </a:extLst>
          </p:cNvPr>
          <p:cNvSpPr>
            <a:spLocks noGrp="1"/>
          </p:cNvSpPr>
          <p:nvPr>
            <p:ph type="title"/>
          </p:nvPr>
        </p:nvSpPr>
        <p:spPr/>
        <p:txBody>
          <a:bodyPr/>
          <a:lstStyle/>
          <a:p>
            <a:r>
              <a:rPr lang="en-US" dirty="0"/>
              <a:t>Find Items Available to You</a:t>
            </a:r>
          </a:p>
        </p:txBody>
      </p:sp>
      <p:grpSp>
        <p:nvGrpSpPr>
          <p:cNvPr id="2" name="Group 1" descr="Item Filter options.">
            <a:extLst>
              <a:ext uri="{FF2B5EF4-FFF2-40B4-BE49-F238E27FC236}">
                <a16:creationId xmlns:a16="http://schemas.microsoft.com/office/drawing/2014/main" id="{F9571B13-8A18-AA6A-C380-996220770124}"/>
              </a:ext>
            </a:extLst>
          </p:cNvPr>
          <p:cNvGrpSpPr/>
          <p:nvPr/>
        </p:nvGrpSpPr>
        <p:grpSpPr>
          <a:xfrm>
            <a:off x="680686" y="813857"/>
            <a:ext cx="8747594" cy="5630920"/>
            <a:chOff x="680686" y="813857"/>
            <a:chExt cx="8747594" cy="5630920"/>
          </a:xfrm>
        </p:grpSpPr>
        <p:pic>
          <p:nvPicPr>
            <p:cNvPr id="9" name="Picture 8" descr="Authoring dashboard.">
              <a:extLst>
                <a:ext uri="{FF2B5EF4-FFF2-40B4-BE49-F238E27FC236}">
                  <a16:creationId xmlns:a16="http://schemas.microsoft.com/office/drawing/2014/main" id="{33096569-DA19-C699-4CFF-FADEE11E5D78}"/>
                </a:ext>
              </a:extLst>
            </p:cNvPr>
            <p:cNvPicPr>
              <a:picLocks noChangeAspect="1"/>
            </p:cNvPicPr>
            <p:nvPr/>
          </p:nvPicPr>
          <p:blipFill>
            <a:blip r:embed="rId4"/>
            <a:stretch>
              <a:fillRect/>
            </a:stretch>
          </p:blipFill>
          <p:spPr>
            <a:xfrm>
              <a:off x="1779545" y="813857"/>
              <a:ext cx="7648735" cy="186539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7" name="Picture 6" descr="Item filters panel showing libraries.">
              <a:extLst>
                <a:ext uri="{FF2B5EF4-FFF2-40B4-BE49-F238E27FC236}">
                  <a16:creationId xmlns:a16="http://schemas.microsoft.com/office/drawing/2014/main" id="{37E90E20-010E-9A2D-B90F-5044AA45B268}"/>
                </a:ext>
              </a:extLst>
            </p:cNvPr>
            <p:cNvPicPr>
              <a:picLocks noChangeAspect="1"/>
            </p:cNvPicPr>
            <p:nvPr/>
          </p:nvPicPr>
          <p:blipFill>
            <a:blip r:embed="rId5"/>
            <a:stretch>
              <a:fillRect/>
            </a:stretch>
          </p:blipFill>
          <p:spPr>
            <a:xfrm>
              <a:off x="680686" y="1550316"/>
              <a:ext cx="2587023" cy="4520704"/>
            </a:xfrm>
            <a:prstGeom prst="rect">
              <a:avLst/>
            </a:prstGeom>
            <a:ln w="38100">
              <a:solidFill>
                <a:srgbClr val="C05100"/>
              </a:solidFill>
            </a:ln>
          </p:spPr>
        </p:pic>
        <p:pic>
          <p:nvPicPr>
            <p:cNvPr id="11" name="Graphic 10" descr="Cursor with solid fill">
              <a:extLst>
                <a:ext uri="{FF2B5EF4-FFF2-40B4-BE49-F238E27FC236}">
                  <a16:creationId xmlns:a16="http://schemas.microsoft.com/office/drawing/2014/main" id="{277BC892-3983-7B59-9E28-7CBF8A326D7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1199" y="5703727"/>
              <a:ext cx="741050" cy="741050"/>
            </a:xfrm>
            <a:prstGeom prst="rect">
              <a:avLst/>
            </a:prstGeom>
          </p:spPr>
        </p:pic>
        <p:pic>
          <p:nvPicPr>
            <p:cNvPr id="10" name="Graphic 9" descr="Cursor with solid fill">
              <a:extLst>
                <a:ext uri="{FF2B5EF4-FFF2-40B4-BE49-F238E27FC236}">
                  <a16:creationId xmlns:a16="http://schemas.microsoft.com/office/drawing/2014/main" id="{F2BFDCD5-73E5-29DC-8013-6F4AFB55FB4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61641" y="1245926"/>
              <a:ext cx="741050" cy="741050"/>
            </a:xfrm>
            <a:prstGeom prst="rect">
              <a:avLst/>
            </a:prstGeom>
          </p:spPr>
        </p:pic>
      </p:grpSp>
      <p:pic>
        <p:nvPicPr>
          <p:cNvPr id="12" name="Picture 11" descr="Item filters panel showing all options.">
            <a:extLst>
              <a:ext uri="{FF2B5EF4-FFF2-40B4-BE49-F238E27FC236}">
                <a16:creationId xmlns:a16="http://schemas.microsoft.com/office/drawing/2014/main" id="{558E600F-BB46-96D2-24B1-48D27019C652}"/>
              </a:ext>
            </a:extLst>
          </p:cNvPr>
          <p:cNvPicPr>
            <a:picLocks noChangeAspect="1"/>
          </p:cNvPicPr>
          <p:nvPr/>
        </p:nvPicPr>
        <p:blipFill>
          <a:blip r:embed="rId8"/>
          <a:stretch>
            <a:fillRect/>
          </a:stretch>
        </p:blipFill>
        <p:spPr>
          <a:xfrm>
            <a:off x="9620547" y="813857"/>
            <a:ext cx="1890767" cy="4295330"/>
          </a:xfrm>
          <a:prstGeom prst="rect">
            <a:avLst/>
          </a:prstGeom>
          <a:ln w="12700">
            <a:solidFill>
              <a:schemeClr val="bg1">
                <a:lumMod val="75000"/>
              </a:schemeClr>
            </a:solidFill>
          </a:ln>
        </p:spPr>
      </p:pic>
      <p:sp>
        <p:nvSpPr>
          <p:cNvPr id="3" name="Slide Number Placeholder 2">
            <a:extLst>
              <a:ext uri="{FF2B5EF4-FFF2-40B4-BE49-F238E27FC236}">
                <a16:creationId xmlns:a16="http://schemas.microsoft.com/office/drawing/2014/main" id="{4ED7ABA9-A617-CFE9-FC80-C83ECA9843D9}"/>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1561442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CDD8-85CB-4E05-9A80-C4F9314B8F37}"/>
              </a:ext>
            </a:extLst>
          </p:cNvPr>
          <p:cNvSpPr>
            <a:spLocks noGrp="1"/>
          </p:cNvSpPr>
          <p:nvPr>
            <p:ph type="title"/>
          </p:nvPr>
        </p:nvSpPr>
        <p:spPr/>
        <p:txBody>
          <a:bodyPr>
            <a:normAutofit/>
          </a:bodyPr>
          <a:lstStyle/>
          <a:p>
            <a:r>
              <a:rPr lang="en-US" sz="4000" b="1" dirty="0">
                <a:latin typeface="+mn-lt"/>
              </a:rPr>
              <a:t>How to Navigate the Authoring Site</a:t>
            </a:r>
          </a:p>
        </p:txBody>
      </p:sp>
    </p:spTree>
    <p:extLst>
      <p:ext uri="{BB962C8B-B14F-4D97-AF65-F5344CB8AC3E}">
        <p14:creationId xmlns:p14="http://schemas.microsoft.com/office/powerpoint/2010/main" val="5365672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50BD72-6609-4D8B-F297-128E41C416E9}"/>
              </a:ext>
            </a:extLst>
          </p:cNvPr>
          <p:cNvSpPr>
            <a:spLocks noGrp="1"/>
          </p:cNvSpPr>
          <p:nvPr>
            <p:ph type="title"/>
          </p:nvPr>
        </p:nvSpPr>
        <p:spPr/>
        <p:txBody>
          <a:bodyPr/>
          <a:lstStyle/>
          <a:p>
            <a:r>
              <a:rPr lang="en-US" dirty="0"/>
              <a:t>Find Items by Standard (Quick Link)</a:t>
            </a:r>
          </a:p>
        </p:txBody>
      </p:sp>
      <p:grpSp>
        <p:nvGrpSpPr>
          <p:cNvPr id="4" name="Group 3" descr="Item Filters Standard option with focus on Apply Filters button.">
            <a:extLst>
              <a:ext uri="{FF2B5EF4-FFF2-40B4-BE49-F238E27FC236}">
                <a16:creationId xmlns:a16="http://schemas.microsoft.com/office/drawing/2014/main" id="{89424A17-F841-C32C-C8B9-366A9DDB588A}"/>
              </a:ext>
            </a:extLst>
          </p:cNvPr>
          <p:cNvGrpSpPr/>
          <p:nvPr/>
        </p:nvGrpSpPr>
        <p:grpSpPr>
          <a:xfrm>
            <a:off x="2647772" y="840884"/>
            <a:ext cx="7863732" cy="5577007"/>
            <a:chOff x="2647772" y="840884"/>
            <a:chExt cx="7863732" cy="5577007"/>
          </a:xfrm>
        </p:grpSpPr>
        <p:pic>
          <p:nvPicPr>
            <p:cNvPr id="7" name="Picture 6" descr="Find Items by Standard quick link.">
              <a:extLst>
                <a:ext uri="{FF2B5EF4-FFF2-40B4-BE49-F238E27FC236}">
                  <a16:creationId xmlns:a16="http://schemas.microsoft.com/office/drawing/2014/main" id="{2F16D5BB-4B6F-7173-CCB0-6BD72B012FF3}"/>
                </a:ext>
              </a:extLst>
            </p:cNvPr>
            <p:cNvPicPr>
              <a:picLocks noChangeAspect="1"/>
            </p:cNvPicPr>
            <p:nvPr/>
          </p:nvPicPr>
          <p:blipFill>
            <a:blip r:embed="rId4"/>
            <a:stretch>
              <a:fillRect/>
            </a:stretch>
          </p:blipFill>
          <p:spPr>
            <a:xfrm>
              <a:off x="2647772" y="840884"/>
              <a:ext cx="3334283" cy="524886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6" name="Graphic 5" descr="Cursor with solid fill">
              <a:extLst>
                <a:ext uri="{FF2B5EF4-FFF2-40B4-BE49-F238E27FC236}">
                  <a16:creationId xmlns:a16="http://schemas.microsoft.com/office/drawing/2014/main" id="{752F273E-D556-14F4-DE68-6AFB7DCA8AD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15235" y="4787175"/>
              <a:ext cx="801550" cy="801550"/>
            </a:xfrm>
            <a:prstGeom prst="rect">
              <a:avLst/>
            </a:prstGeom>
          </p:spPr>
        </p:pic>
        <p:pic>
          <p:nvPicPr>
            <p:cNvPr id="8" name="Picture 7">
              <a:extLst>
                <a:ext uri="{FF2B5EF4-FFF2-40B4-BE49-F238E27FC236}">
                  <a16:creationId xmlns:a16="http://schemas.microsoft.com/office/drawing/2014/main" id="{0EA401E2-60AD-6821-7B35-5FC225FF5ED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209947" y="1019175"/>
              <a:ext cx="3243009" cy="5054159"/>
            </a:xfrm>
            <a:prstGeom prst="rect">
              <a:avLst/>
            </a:prstGeom>
            <a:ln w="12700">
              <a:solidFill>
                <a:schemeClr val="bg1">
                  <a:lumMod val="75000"/>
                </a:schemeClr>
              </a:solidFill>
            </a:ln>
          </p:spPr>
        </p:pic>
        <p:pic>
          <p:nvPicPr>
            <p:cNvPr id="9" name="Graphic 8" descr="Cursor with solid fill">
              <a:extLst>
                <a:ext uri="{FF2B5EF4-FFF2-40B4-BE49-F238E27FC236}">
                  <a16:creationId xmlns:a16="http://schemas.microsoft.com/office/drawing/2014/main" id="{8CE8DA5D-F93D-C876-FC52-A89ACA8274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09954" y="5616341"/>
              <a:ext cx="801550" cy="801550"/>
            </a:xfrm>
            <a:prstGeom prst="rect">
              <a:avLst/>
            </a:prstGeom>
          </p:spPr>
        </p:pic>
      </p:grpSp>
      <p:sp>
        <p:nvSpPr>
          <p:cNvPr id="2" name="Slide Number Placeholder 1">
            <a:extLst>
              <a:ext uri="{FF2B5EF4-FFF2-40B4-BE49-F238E27FC236}">
                <a16:creationId xmlns:a16="http://schemas.microsoft.com/office/drawing/2014/main" id="{7427E7CF-FC83-BD79-2549-C2D0221F5174}"/>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14604519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B26506-97D5-7756-D0FA-0F438BABB0F4}"/>
              </a:ext>
            </a:extLst>
          </p:cNvPr>
          <p:cNvSpPr>
            <a:spLocks noGrp="1"/>
          </p:cNvSpPr>
          <p:nvPr>
            <p:ph type="title"/>
          </p:nvPr>
        </p:nvSpPr>
        <p:spPr/>
        <p:txBody>
          <a:bodyPr/>
          <a:lstStyle/>
          <a:p>
            <a:r>
              <a:rPr lang="en-US" dirty="0"/>
              <a:t>Perform Actions on Items</a:t>
            </a:r>
          </a:p>
        </p:txBody>
      </p:sp>
      <p:grpSp>
        <p:nvGrpSpPr>
          <p:cNvPr id="2" name="Group 1" descr="Items results table with focus on dotted menu, edit button, and items toolbar.">
            <a:extLst>
              <a:ext uri="{FF2B5EF4-FFF2-40B4-BE49-F238E27FC236}">
                <a16:creationId xmlns:a16="http://schemas.microsoft.com/office/drawing/2014/main" id="{60CDC203-0132-5A52-C779-EB3C497B49D8}"/>
              </a:ext>
            </a:extLst>
          </p:cNvPr>
          <p:cNvGrpSpPr/>
          <p:nvPr/>
        </p:nvGrpSpPr>
        <p:grpSpPr>
          <a:xfrm>
            <a:off x="939113" y="965497"/>
            <a:ext cx="10372474" cy="4624394"/>
            <a:chOff x="939113" y="965497"/>
            <a:chExt cx="10372474" cy="4624394"/>
          </a:xfrm>
        </p:grpSpPr>
        <p:pic>
          <p:nvPicPr>
            <p:cNvPr id="12" name="Picture 11" descr="Items results table showing toolbar, dotted menu, and edit button.">
              <a:extLst>
                <a:ext uri="{FF2B5EF4-FFF2-40B4-BE49-F238E27FC236}">
                  <a16:creationId xmlns:a16="http://schemas.microsoft.com/office/drawing/2014/main" id="{110B7580-BC44-B435-3735-A970D18C4EE7}"/>
                </a:ext>
              </a:extLst>
            </p:cNvPr>
            <p:cNvPicPr>
              <a:picLocks noChangeAspect="1"/>
            </p:cNvPicPr>
            <p:nvPr/>
          </p:nvPicPr>
          <p:blipFill>
            <a:blip r:embed="rId4"/>
            <a:stretch>
              <a:fillRect/>
            </a:stretch>
          </p:blipFill>
          <p:spPr>
            <a:xfrm>
              <a:off x="939113" y="965497"/>
              <a:ext cx="10372474" cy="4624394"/>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8" name="Arrow: Left 7">
              <a:extLst>
                <a:ext uri="{FF2B5EF4-FFF2-40B4-BE49-F238E27FC236}">
                  <a16:creationId xmlns:a16="http://schemas.microsoft.com/office/drawing/2014/main" id="{06DB0867-770A-7B32-15A2-58DE7A0E009B}"/>
                </a:ext>
              </a:extLst>
            </p:cNvPr>
            <p:cNvSpPr/>
            <p:nvPr/>
          </p:nvSpPr>
          <p:spPr>
            <a:xfrm>
              <a:off x="8554543" y="1268109"/>
              <a:ext cx="1515979" cy="445168"/>
            </a:xfrm>
            <a:prstGeom prst="leftArrow">
              <a:avLst/>
            </a:prstGeom>
            <a:solidFill>
              <a:srgbClr val="C051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rPr>
                <a:t> </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Items Toolbar</a:t>
              </a:r>
            </a:p>
          </p:txBody>
        </p:sp>
        <p:sp>
          <p:nvSpPr>
            <p:cNvPr id="10" name="Arrow: Left 9">
              <a:extLst>
                <a:ext uri="{FF2B5EF4-FFF2-40B4-BE49-F238E27FC236}">
                  <a16:creationId xmlns:a16="http://schemas.microsoft.com/office/drawing/2014/main" id="{763D1842-B03C-10B8-BEDA-EB902F3D909C}"/>
                </a:ext>
              </a:extLst>
            </p:cNvPr>
            <p:cNvSpPr/>
            <p:nvPr/>
          </p:nvSpPr>
          <p:spPr>
            <a:xfrm rot="19372752">
              <a:off x="1466670" y="2323638"/>
              <a:ext cx="1515979" cy="445168"/>
            </a:xfrm>
            <a:prstGeom prst="leftArrow">
              <a:avLst/>
            </a:prstGeom>
            <a:solidFill>
              <a:srgbClr val="C051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rPr>
                <a:t> </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Dotted Menu</a:t>
              </a:r>
            </a:p>
          </p:txBody>
        </p:sp>
        <p:sp>
          <p:nvSpPr>
            <p:cNvPr id="9" name="Arrow: Left 8">
              <a:extLst>
                <a:ext uri="{FF2B5EF4-FFF2-40B4-BE49-F238E27FC236}">
                  <a16:creationId xmlns:a16="http://schemas.microsoft.com/office/drawing/2014/main" id="{785E0F6A-9F34-F1F3-E698-9C8F0417167C}"/>
                </a:ext>
              </a:extLst>
            </p:cNvPr>
            <p:cNvSpPr/>
            <p:nvPr/>
          </p:nvSpPr>
          <p:spPr>
            <a:xfrm rot="19348258">
              <a:off x="2266048" y="2128952"/>
              <a:ext cx="1515979" cy="445168"/>
            </a:xfrm>
            <a:prstGeom prst="leftArrow">
              <a:avLst/>
            </a:prstGeom>
            <a:solidFill>
              <a:srgbClr val="C051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rPr>
                <a:t> </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Edit button</a:t>
              </a:r>
            </a:p>
          </p:txBody>
        </p:sp>
      </p:grpSp>
      <p:sp>
        <p:nvSpPr>
          <p:cNvPr id="3" name="Slide Number Placeholder 2">
            <a:extLst>
              <a:ext uri="{FF2B5EF4-FFF2-40B4-BE49-F238E27FC236}">
                <a16:creationId xmlns:a16="http://schemas.microsoft.com/office/drawing/2014/main" id="{2CBFA38F-14BC-0434-C906-141B576CEA3C}"/>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11985800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0E6BCD-4A5D-B05F-8AA7-C86FD09786FE}"/>
              </a:ext>
            </a:extLst>
          </p:cNvPr>
          <p:cNvSpPr>
            <a:spLocks noGrp="1"/>
          </p:cNvSpPr>
          <p:nvPr>
            <p:ph type="title"/>
          </p:nvPr>
        </p:nvSpPr>
        <p:spPr/>
        <p:txBody>
          <a:bodyPr/>
          <a:lstStyle/>
          <a:p>
            <a:r>
              <a:rPr lang="en-US" dirty="0"/>
              <a:t>Possible Actions for Items</a:t>
            </a:r>
          </a:p>
        </p:txBody>
      </p:sp>
      <p:grpSp>
        <p:nvGrpSpPr>
          <p:cNvPr id="2" name="Group 1" descr="A list of all possible actions for items with icons and buttons.">
            <a:extLst>
              <a:ext uri="{FF2B5EF4-FFF2-40B4-BE49-F238E27FC236}">
                <a16:creationId xmlns:a16="http://schemas.microsoft.com/office/drawing/2014/main" id="{6D0097E3-40D9-6A16-1EFD-6395B3887B80}"/>
              </a:ext>
            </a:extLst>
          </p:cNvPr>
          <p:cNvGrpSpPr/>
          <p:nvPr/>
        </p:nvGrpSpPr>
        <p:grpSpPr>
          <a:xfrm>
            <a:off x="359180" y="801336"/>
            <a:ext cx="11256055" cy="3761139"/>
            <a:chOff x="359180" y="801336"/>
            <a:chExt cx="11256055" cy="2870253"/>
          </a:xfrm>
        </p:grpSpPr>
        <p:pic>
          <p:nvPicPr>
            <p:cNvPr id="9" name="Picture 8">
              <a:extLst>
                <a:ext uri="{FF2B5EF4-FFF2-40B4-BE49-F238E27FC236}">
                  <a16:creationId xmlns:a16="http://schemas.microsoft.com/office/drawing/2014/main" id="{1174E386-DD88-4434-C943-D02ADE42AFCE}"/>
                </a:ext>
              </a:extLst>
            </p:cNvPr>
            <p:cNvPicPr>
              <a:picLocks noChangeAspect="1"/>
            </p:cNvPicPr>
            <p:nvPr/>
          </p:nvPicPr>
          <p:blipFill>
            <a:blip r:embed="rId4"/>
            <a:stretch>
              <a:fillRect/>
            </a:stretch>
          </p:blipFill>
          <p:spPr>
            <a:xfrm>
              <a:off x="1019984" y="1622380"/>
              <a:ext cx="2032211" cy="1352710"/>
            </a:xfrm>
            <a:prstGeom prst="rect">
              <a:avLst/>
            </a:prstGeom>
            <a:ln>
              <a:solidFill>
                <a:schemeClr val="bg1">
                  <a:lumMod val="75000"/>
                </a:schemeClr>
              </a:solidFill>
            </a:ln>
          </p:spPr>
        </p:pic>
        <p:sp>
          <p:nvSpPr>
            <p:cNvPr id="13" name="Flowchart: Connector 12">
              <a:extLst>
                <a:ext uri="{FF2B5EF4-FFF2-40B4-BE49-F238E27FC236}">
                  <a16:creationId xmlns:a16="http://schemas.microsoft.com/office/drawing/2014/main" id="{BFF000CA-6569-6F76-C914-8F61404FE9D9}"/>
                </a:ext>
              </a:extLst>
            </p:cNvPr>
            <p:cNvSpPr/>
            <p:nvPr/>
          </p:nvSpPr>
          <p:spPr>
            <a:xfrm>
              <a:off x="359180" y="1699609"/>
              <a:ext cx="150535" cy="154459"/>
            </a:xfrm>
            <a:prstGeom prst="flowChartConnector">
              <a:avLst/>
            </a:prstGeom>
            <a:solidFill>
              <a:srgbClr val="005E9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14" name="Flowchart: Connector 13">
              <a:extLst>
                <a:ext uri="{FF2B5EF4-FFF2-40B4-BE49-F238E27FC236}">
                  <a16:creationId xmlns:a16="http://schemas.microsoft.com/office/drawing/2014/main" id="{82E18525-8123-1BE5-5E78-AC73EA142E58}"/>
                </a:ext>
              </a:extLst>
            </p:cNvPr>
            <p:cNvSpPr/>
            <p:nvPr/>
          </p:nvSpPr>
          <p:spPr>
            <a:xfrm>
              <a:off x="572490" y="1699609"/>
              <a:ext cx="150535" cy="154459"/>
            </a:xfrm>
            <a:prstGeom prst="flowChartConnector">
              <a:avLst/>
            </a:prstGeom>
            <a:solidFill>
              <a:srgbClr val="005E9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15" name="Flowchart: Connector 14">
              <a:extLst>
                <a:ext uri="{FF2B5EF4-FFF2-40B4-BE49-F238E27FC236}">
                  <a16:creationId xmlns:a16="http://schemas.microsoft.com/office/drawing/2014/main" id="{93420998-B215-D9A3-51F0-A39065A6CBD5}"/>
                </a:ext>
              </a:extLst>
            </p:cNvPr>
            <p:cNvSpPr/>
            <p:nvPr/>
          </p:nvSpPr>
          <p:spPr>
            <a:xfrm>
              <a:off x="774433" y="1699609"/>
              <a:ext cx="150535" cy="154459"/>
            </a:xfrm>
            <a:prstGeom prst="flowChartConnector">
              <a:avLst/>
            </a:prstGeom>
            <a:solidFill>
              <a:srgbClr val="005E9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pic>
          <p:nvPicPr>
            <p:cNvPr id="17" name="Picture 16">
              <a:extLst>
                <a:ext uri="{FF2B5EF4-FFF2-40B4-BE49-F238E27FC236}">
                  <a16:creationId xmlns:a16="http://schemas.microsoft.com/office/drawing/2014/main" id="{073535BB-BCC5-C961-176C-A7B0FCAAEFCC}"/>
                </a:ext>
              </a:extLst>
            </p:cNvPr>
            <p:cNvPicPr>
              <a:picLocks noChangeAspect="1"/>
            </p:cNvPicPr>
            <p:nvPr/>
          </p:nvPicPr>
          <p:blipFill>
            <a:blip r:embed="rId5"/>
            <a:stretch>
              <a:fillRect/>
            </a:stretch>
          </p:blipFill>
          <p:spPr>
            <a:xfrm>
              <a:off x="1536944" y="3192817"/>
              <a:ext cx="998289" cy="478772"/>
            </a:xfrm>
            <a:prstGeom prst="rect">
              <a:avLst/>
            </a:prstGeom>
          </p:spPr>
        </p:pic>
        <p:grpSp>
          <p:nvGrpSpPr>
            <p:cNvPr id="21" name="Group 20">
              <a:extLst>
                <a:ext uri="{FF2B5EF4-FFF2-40B4-BE49-F238E27FC236}">
                  <a16:creationId xmlns:a16="http://schemas.microsoft.com/office/drawing/2014/main" id="{AC5726FE-D423-57E8-64BD-19DD5071FB5C}"/>
                </a:ext>
              </a:extLst>
            </p:cNvPr>
            <p:cNvGrpSpPr/>
            <p:nvPr/>
          </p:nvGrpSpPr>
          <p:grpSpPr>
            <a:xfrm>
              <a:off x="576765" y="801336"/>
              <a:ext cx="11038470" cy="603317"/>
              <a:chOff x="576765" y="801336"/>
              <a:chExt cx="11038470" cy="603317"/>
            </a:xfrm>
          </p:grpSpPr>
          <p:pic>
            <p:nvPicPr>
              <p:cNvPr id="11" name="Picture 10">
                <a:extLst>
                  <a:ext uri="{FF2B5EF4-FFF2-40B4-BE49-F238E27FC236}">
                    <a16:creationId xmlns:a16="http://schemas.microsoft.com/office/drawing/2014/main" id="{45D8A5CC-E696-7415-59F8-139EC7D4EEED}"/>
                  </a:ext>
                </a:extLst>
              </p:cNvPr>
              <p:cNvPicPr>
                <a:picLocks noChangeAspect="1"/>
              </p:cNvPicPr>
              <p:nvPr/>
            </p:nvPicPr>
            <p:blipFill>
              <a:blip r:embed="rId6"/>
              <a:stretch>
                <a:fillRect/>
              </a:stretch>
            </p:blipFill>
            <p:spPr>
              <a:xfrm>
                <a:off x="576765" y="801336"/>
                <a:ext cx="11038470" cy="603317"/>
              </a:xfrm>
              <a:prstGeom prst="rect">
                <a:avLst/>
              </a:prstGeom>
              <a:ln w="38100">
                <a:solidFill>
                  <a:srgbClr val="C05100"/>
                </a:solidFill>
              </a:ln>
            </p:spPr>
          </p:pic>
          <p:pic>
            <p:nvPicPr>
              <p:cNvPr id="19" name="Picture 18">
                <a:extLst>
                  <a:ext uri="{FF2B5EF4-FFF2-40B4-BE49-F238E27FC236}">
                    <a16:creationId xmlns:a16="http://schemas.microsoft.com/office/drawing/2014/main" id="{AC82B8BF-4964-CCF1-9BA7-1B099E873BBB}"/>
                  </a:ext>
                </a:extLst>
              </p:cNvPr>
              <p:cNvPicPr>
                <a:picLocks noChangeAspect="1"/>
              </p:cNvPicPr>
              <p:nvPr/>
            </p:nvPicPr>
            <p:blipFill rotWithShape="1">
              <a:blip r:embed="rId7"/>
              <a:srcRect l="70479" b="8779"/>
              <a:stretch/>
            </p:blipFill>
            <p:spPr>
              <a:xfrm>
                <a:off x="7468246" y="904691"/>
                <a:ext cx="1478046" cy="377532"/>
              </a:xfrm>
              <a:prstGeom prst="rect">
                <a:avLst/>
              </a:prstGeom>
            </p:spPr>
          </p:pic>
          <p:pic>
            <p:nvPicPr>
              <p:cNvPr id="20" name="Picture 19">
                <a:extLst>
                  <a:ext uri="{FF2B5EF4-FFF2-40B4-BE49-F238E27FC236}">
                    <a16:creationId xmlns:a16="http://schemas.microsoft.com/office/drawing/2014/main" id="{A5E073D3-9809-0BD1-8C2D-6E61177BA9EF}"/>
                  </a:ext>
                </a:extLst>
              </p:cNvPr>
              <p:cNvPicPr>
                <a:picLocks noChangeAspect="1"/>
              </p:cNvPicPr>
              <p:nvPr/>
            </p:nvPicPr>
            <p:blipFill rotWithShape="1">
              <a:blip r:embed="rId8"/>
              <a:srcRect b="11412"/>
              <a:stretch/>
            </p:blipFill>
            <p:spPr>
              <a:xfrm>
                <a:off x="8981616" y="945211"/>
                <a:ext cx="1299147" cy="315566"/>
              </a:xfrm>
              <a:prstGeom prst="rect">
                <a:avLst/>
              </a:prstGeom>
            </p:spPr>
          </p:pic>
        </p:grpSp>
      </p:grpSp>
      <p:sp>
        <p:nvSpPr>
          <p:cNvPr id="7" name="TextBox 6">
            <a:extLst>
              <a:ext uri="{FF2B5EF4-FFF2-40B4-BE49-F238E27FC236}">
                <a16:creationId xmlns:a16="http://schemas.microsoft.com/office/drawing/2014/main" id="{5D63DB9E-DCE7-AA50-9CFA-DB4AB2153F47}"/>
              </a:ext>
            </a:extLst>
          </p:cNvPr>
          <p:cNvSpPr txBox="1"/>
          <p:nvPr/>
        </p:nvSpPr>
        <p:spPr>
          <a:xfrm>
            <a:off x="3147211" y="1620016"/>
            <a:ext cx="8884432" cy="4278094"/>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53565A"/>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Edit your items that haven’t been published yet.</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53565A"/>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Preview an item to see how it will appear to students in the Test Delivery System.</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53565A"/>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Duplicate items that you want to modify without affecting the original version.</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53565A"/>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Label items so it is easier to organize and locate on your content tab</a:t>
            </a:r>
            <a:r>
              <a:rPr kumimoji="0" lang="en-US" sz="2200" b="1" i="1" u="none" strike="noStrike" kern="1200" cap="none" spc="0" normalizeH="0" baseline="0" noProof="0" dirty="0">
                <a:ln>
                  <a:noFill/>
                </a:ln>
                <a:solidFill>
                  <a:srgbClr val="53565A"/>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a:t>
            </a:r>
            <a:r>
              <a:rPr kumimoji="0" lang="en-US" sz="2200" b="0" i="0" u="none" strike="noStrike" kern="1200" cap="none" spc="0" normalizeH="0" baseline="0" noProof="0" dirty="0">
                <a:ln>
                  <a:noFill/>
                </a:ln>
                <a:solidFill>
                  <a:srgbClr val="53565A"/>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tables.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53565A"/>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Save an item as a PDF so you can print it out.</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53565A"/>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Share items that you want other educators to co-author or use for themselves.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53565A"/>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Archive or delete items that you don’t need to use anymore.</a:t>
            </a:r>
            <a:r>
              <a:rPr kumimoji="0" lang="en-US" sz="2000" b="0" i="0" u="none" strike="noStrike" kern="1200" cap="none" spc="0" normalizeH="0" baseline="0" noProof="0" dirty="0">
                <a:ln>
                  <a:noFill/>
                </a:ln>
                <a:solidFill>
                  <a:srgbClr val="53565A"/>
                </a:solidFill>
                <a:effectLst/>
                <a:uLnTx/>
                <a:uFillTx/>
                <a:latin typeface="Franklin Gothic Book" panose="020B0503020102020204" pitchFamily="34" charset="0"/>
                <a:ea typeface="Times New Roman" panose="02020603050405020304" pitchFamily="18" charset="0"/>
                <a:cs typeface="Calibri" panose="020F0502020204030204" pitchFamily="34" charset="0"/>
              </a:rPr>
              <a:t> </a:t>
            </a:r>
          </a:p>
        </p:txBody>
      </p:sp>
      <p:sp>
        <p:nvSpPr>
          <p:cNvPr id="3" name="Slide Number Placeholder 2">
            <a:extLst>
              <a:ext uri="{FF2B5EF4-FFF2-40B4-BE49-F238E27FC236}">
                <a16:creationId xmlns:a16="http://schemas.microsoft.com/office/drawing/2014/main" id="{D283C168-02C4-8DE6-0064-9C4A38B3D3FE}"/>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17450493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567BF33-7841-D83E-2CEB-519FDA5BBE8B}"/>
              </a:ext>
            </a:extLst>
          </p:cNvPr>
          <p:cNvSpPr>
            <a:spLocks noGrp="1"/>
          </p:cNvSpPr>
          <p:nvPr>
            <p:ph type="title"/>
          </p:nvPr>
        </p:nvSpPr>
        <p:spPr/>
        <p:txBody>
          <a:bodyPr/>
          <a:lstStyle/>
          <a:p>
            <a:r>
              <a:rPr lang="en-US" dirty="0"/>
              <a:t>Edit Items</a:t>
            </a:r>
          </a:p>
        </p:txBody>
      </p:sp>
      <p:grpSp>
        <p:nvGrpSpPr>
          <p:cNvPr id="16" name="Group 15" descr="Edit item button.">
            <a:extLst>
              <a:ext uri="{FF2B5EF4-FFF2-40B4-BE49-F238E27FC236}">
                <a16:creationId xmlns:a16="http://schemas.microsoft.com/office/drawing/2014/main" id="{B0E76AA9-E2CD-639E-DBD8-130E2D8C9C3C}"/>
              </a:ext>
            </a:extLst>
          </p:cNvPr>
          <p:cNvGrpSpPr/>
          <p:nvPr/>
        </p:nvGrpSpPr>
        <p:grpSpPr>
          <a:xfrm>
            <a:off x="965997" y="1371137"/>
            <a:ext cx="10476435" cy="3917422"/>
            <a:chOff x="965997" y="1371137"/>
            <a:chExt cx="10476435" cy="3917422"/>
          </a:xfrm>
        </p:grpSpPr>
        <p:grpSp>
          <p:nvGrpSpPr>
            <p:cNvPr id="7" name="Group 6">
              <a:extLst>
                <a:ext uri="{FF2B5EF4-FFF2-40B4-BE49-F238E27FC236}">
                  <a16:creationId xmlns:a16="http://schemas.microsoft.com/office/drawing/2014/main" id="{0C37D09F-C303-77B5-4183-B94799D5F9EE}"/>
                </a:ext>
              </a:extLst>
            </p:cNvPr>
            <p:cNvGrpSpPr/>
            <p:nvPr/>
          </p:nvGrpSpPr>
          <p:grpSpPr>
            <a:xfrm>
              <a:off x="965997" y="1371137"/>
              <a:ext cx="10476435" cy="3917422"/>
              <a:chOff x="857782" y="1470289"/>
              <a:chExt cx="10476435" cy="3917422"/>
            </a:xfrm>
          </p:grpSpPr>
          <p:pic>
            <p:nvPicPr>
              <p:cNvPr id="4" name="Picture 3">
                <a:extLst>
                  <a:ext uri="{FF2B5EF4-FFF2-40B4-BE49-F238E27FC236}">
                    <a16:creationId xmlns:a16="http://schemas.microsoft.com/office/drawing/2014/main" id="{203006EE-C057-7747-F4DA-CBA75FCAD2B6}"/>
                  </a:ext>
                </a:extLst>
              </p:cNvPr>
              <p:cNvPicPr>
                <a:picLocks noChangeAspect="1"/>
              </p:cNvPicPr>
              <p:nvPr/>
            </p:nvPicPr>
            <p:blipFill>
              <a:blip r:embed="rId4"/>
              <a:stretch>
                <a:fillRect/>
              </a:stretch>
            </p:blipFill>
            <p:spPr>
              <a:xfrm>
                <a:off x="857782" y="1470289"/>
                <a:ext cx="10476435" cy="3917422"/>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6" name="Graphic 5" descr="Cursor with solid fill">
                <a:extLst>
                  <a:ext uri="{FF2B5EF4-FFF2-40B4-BE49-F238E27FC236}">
                    <a16:creationId xmlns:a16="http://schemas.microsoft.com/office/drawing/2014/main" id="{DC688BA4-E335-C050-AC4F-8BE8BB2BBF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17301" y="3806688"/>
                <a:ext cx="741050" cy="741050"/>
              </a:xfrm>
              <a:prstGeom prst="rect">
                <a:avLst/>
              </a:prstGeom>
            </p:spPr>
          </p:pic>
        </p:grpSp>
        <p:grpSp>
          <p:nvGrpSpPr>
            <p:cNvPr id="12" name="Group 11">
              <a:extLst>
                <a:ext uri="{FF2B5EF4-FFF2-40B4-BE49-F238E27FC236}">
                  <a16:creationId xmlns:a16="http://schemas.microsoft.com/office/drawing/2014/main" id="{EAA7406C-AED4-06A7-26F2-43B643EC038E}"/>
                </a:ext>
              </a:extLst>
            </p:cNvPr>
            <p:cNvGrpSpPr/>
            <p:nvPr/>
          </p:nvGrpSpPr>
          <p:grpSpPr>
            <a:xfrm>
              <a:off x="2622014" y="1784733"/>
              <a:ext cx="6995711" cy="374574"/>
              <a:chOff x="576765" y="801336"/>
              <a:chExt cx="11038470" cy="603317"/>
            </a:xfrm>
          </p:grpSpPr>
          <p:pic>
            <p:nvPicPr>
              <p:cNvPr id="13" name="Picture 12">
                <a:extLst>
                  <a:ext uri="{FF2B5EF4-FFF2-40B4-BE49-F238E27FC236}">
                    <a16:creationId xmlns:a16="http://schemas.microsoft.com/office/drawing/2014/main" id="{5B57FA6C-6913-97BA-9CDD-DB0C2730EB9D}"/>
                  </a:ext>
                </a:extLst>
              </p:cNvPr>
              <p:cNvPicPr>
                <a:picLocks noChangeAspect="1"/>
              </p:cNvPicPr>
              <p:nvPr/>
            </p:nvPicPr>
            <p:blipFill>
              <a:blip r:embed="rId7"/>
              <a:stretch>
                <a:fillRect/>
              </a:stretch>
            </p:blipFill>
            <p:spPr>
              <a:xfrm>
                <a:off x="576765" y="801336"/>
                <a:ext cx="11038470" cy="603317"/>
              </a:xfrm>
              <a:prstGeom prst="rect">
                <a:avLst/>
              </a:prstGeom>
              <a:ln w="38100">
                <a:noFill/>
              </a:ln>
            </p:spPr>
          </p:pic>
          <p:pic>
            <p:nvPicPr>
              <p:cNvPr id="14" name="Picture 13">
                <a:extLst>
                  <a:ext uri="{FF2B5EF4-FFF2-40B4-BE49-F238E27FC236}">
                    <a16:creationId xmlns:a16="http://schemas.microsoft.com/office/drawing/2014/main" id="{992998CA-80EB-8046-4B58-820237B4EA45}"/>
                  </a:ext>
                </a:extLst>
              </p:cNvPr>
              <p:cNvPicPr>
                <a:picLocks noChangeAspect="1"/>
              </p:cNvPicPr>
              <p:nvPr/>
            </p:nvPicPr>
            <p:blipFill rotWithShape="1">
              <a:blip r:embed="rId8"/>
              <a:srcRect l="70479" b="8779"/>
              <a:stretch/>
            </p:blipFill>
            <p:spPr>
              <a:xfrm>
                <a:off x="7468246" y="904691"/>
                <a:ext cx="1478046" cy="377532"/>
              </a:xfrm>
              <a:prstGeom prst="rect">
                <a:avLst/>
              </a:prstGeom>
            </p:spPr>
          </p:pic>
          <p:pic>
            <p:nvPicPr>
              <p:cNvPr id="15" name="Picture 14">
                <a:extLst>
                  <a:ext uri="{FF2B5EF4-FFF2-40B4-BE49-F238E27FC236}">
                    <a16:creationId xmlns:a16="http://schemas.microsoft.com/office/drawing/2014/main" id="{2D39FC0A-538B-6CEB-F06C-DA14A1EEB7F4}"/>
                  </a:ext>
                </a:extLst>
              </p:cNvPr>
              <p:cNvPicPr>
                <a:picLocks noChangeAspect="1"/>
              </p:cNvPicPr>
              <p:nvPr/>
            </p:nvPicPr>
            <p:blipFill rotWithShape="1">
              <a:blip r:embed="rId9"/>
              <a:srcRect b="11412"/>
              <a:stretch/>
            </p:blipFill>
            <p:spPr>
              <a:xfrm>
                <a:off x="8981616" y="945211"/>
                <a:ext cx="1299147" cy="315566"/>
              </a:xfrm>
              <a:prstGeom prst="rect">
                <a:avLst/>
              </a:prstGeom>
            </p:spPr>
          </p:pic>
        </p:grpSp>
      </p:grpSp>
      <p:sp>
        <p:nvSpPr>
          <p:cNvPr id="3" name="Slide Number Placeholder 2">
            <a:extLst>
              <a:ext uri="{FF2B5EF4-FFF2-40B4-BE49-F238E27FC236}">
                <a16:creationId xmlns:a16="http://schemas.microsoft.com/office/drawing/2014/main" id="{18E7BF13-8F10-FA15-BC17-14AFF3DCA9B4}"/>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2146131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D9A28D-88E7-DAAC-8631-52F626AC7824}"/>
              </a:ext>
            </a:extLst>
          </p:cNvPr>
          <p:cNvSpPr>
            <a:spLocks noGrp="1"/>
          </p:cNvSpPr>
          <p:nvPr>
            <p:ph type="title"/>
          </p:nvPr>
        </p:nvSpPr>
        <p:spPr/>
        <p:txBody>
          <a:bodyPr/>
          <a:lstStyle/>
          <a:p>
            <a:r>
              <a:rPr lang="en-US" dirty="0"/>
              <a:t>Preview Items</a:t>
            </a:r>
          </a:p>
        </p:txBody>
      </p:sp>
      <p:grpSp>
        <p:nvGrpSpPr>
          <p:cNvPr id="2" name="Group 1" descr="Preview items button with sample item and score result window.">
            <a:extLst>
              <a:ext uri="{FF2B5EF4-FFF2-40B4-BE49-F238E27FC236}">
                <a16:creationId xmlns:a16="http://schemas.microsoft.com/office/drawing/2014/main" id="{A2709E96-5523-6D44-1D27-11A77B7EE193}"/>
              </a:ext>
            </a:extLst>
          </p:cNvPr>
          <p:cNvGrpSpPr/>
          <p:nvPr/>
        </p:nvGrpSpPr>
        <p:grpSpPr>
          <a:xfrm>
            <a:off x="719165" y="943533"/>
            <a:ext cx="10294577" cy="5100067"/>
            <a:chOff x="719165" y="943533"/>
            <a:chExt cx="10294577" cy="5100067"/>
          </a:xfrm>
        </p:grpSpPr>
        <p:pic>
          <p:nvPicPr>
            <p:cNvPr id="10" name="Picture 9" descr="Items actions menu.">
              <a:extLst>
                <a:ext uri="{FF2B5EF4-FFF2-40B4-BE49-F238E27FC236}">
                  <a16:creationId xmlns:a16="http://schemas.microsoft.com/office/drawing/2014/main" id="{7DE43AE4-3057-3A80-2973-112E0D80DD03}"/>
                </a:ext>
              </a:extLst>
            </p:cNvPr>
            <p:cNvPicPr>
              <a:picLocks noChangeAspect="1"/>
            </p:cNvPicPr>
            <p:nvPr/>
          </p:nvPicPr>
          <p:blipFill>
            <a:blip r:embed="rId4"/>
            <a:stretch>
              <a:fillRect/>
            </a:stretch>
          </p:blipFill>
          <p:spPr>
            <a:xfrm>
              <a:off x="719165" y="943533"/>
              <a:ext cx="2365229" cy="3136499"/>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15" name="Graphic 14" descr="Cursor with solid fill">
              <a:extLst>
                <a:ext uri="{FF2B5EF4-FFF2-40B4-BE49-F238E27FC236}">
                  <a16:creationId xmlns:a16="http://schemas.microsoft.com/office/drawing/2014/main" id="{491F63D0-3BC7-5E59-AABA-04A32344F0B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76662" y="3003883"/>
              <a:ext cx="741050" cy="741050"/>
            </a:xfrm>
            <a:prstGeom prst="rect">
              <a:avLst/>
            </a:prstGeom>
          </p:spPr>
        </p:pic>
        <p:pic>
          <p:nvPicPr>
            <p:cNvPr id="12" name="Picture 11" descr="Item preview with item details panel open.">
              <a:extLst>
                <a:ext uri="{FF2B5EF4-FFF2-40B4-BE49-F238E27FC236}">
                  <a16:creationId xmlns:a16="http://schemas.microsoft.com/office/drawing/2014/main" id="{01622D47-65AE-35DE-4DB6-26645F0E4B2A}"/>
                </a:ext>
              </a:extLst>
            </p:cNvPr>
            <p:cNvPicPr>
              <a:picLocks noChangeAspect="1"/>
            </p:cNvPicPr>
            <p:nvPr/>
          </p:nvPicPr>
          <p:blipFill>
            <a:blip r:embed="rId7"/>
            <a:stretch>
              <a:fillRect/>
            </a:stretch>
          </p:blipFill>
          <p:spPr>
            <a:xfrm>
              <a:off x="3441624" y="943533"/>
              <a:ext cx="7572118" cy="343928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16" name="Graphic 15" descr="Cursor with solid fill">
              <a:extLst>
                <a:ext uri="{FF2B5EF4-FFF2-40B4-BE49-F238E27FC236}">
                  <a16:creationId xmlns:a16="http://schemas.microsoft.com/office/drawing/2014/main" id="{B5B254CD-E5C5-15EE-7B27-B3BCBC1F746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42890" y="1043477"/>
              <a:ext cx="741050" cy="741050"/>
            </a:xfrm>
            <a:prstGeom prst="rect">
              <a:avLst/>
            </a:prstGeom>
          </p:spPr>
        </p:pic>
        <p:pic>
          <p:nvPicPr>
            <p:cNvPr id="14" name="Picture 13" descr="Score result window, showing two points earned for the answer.">
              <a:extLst>
                <a:ext uri="{FF2B5EF4-FFF2-40B4-BE49-F238E27FC236}">
                  <a16:creationId xmlns:a16="http://schemas.microsoft.com/office/drawing/2014/main" id="{CF9FC080-737D-5192-F387-79AAC5B20756}"/>
                </a:ext>
              </a:extLst>
            </p:cNvPr>
            <p:cNvPicPr>
              <a:picLocks noChangeAspect="1"/>
            </p:cNvPicPr>
            <p:nvPr/>
          </p:nvPicPr>
          <p:blipFill>
            <a:blip r:embed="rId8"/>
            <a:stretch>
              <a:fillRect/>
            </a:stretch>
          </p:blipFill>
          <p:spPr>
            <a:xfrm>
              <a:off x="5063319" y="4080032"/>
              <a:ext cx="3986223" cy="1963568"/>
            </a:xfrm>
            <a:prstGeom prst="rect">
              <a:avLst/>
            </a:prstGeom>
            <a:ln w="38100">
              <a:solidFill>
                <a:srgbClr val="C05100"/>
              </a:solidFill>
            </a:ln>
          </p:spPr>
        </p:pic>
        <p:sp>
          <p:nvSpPr>
            <p:cNvPr id="17" name="Flowchart: Connector 16">
              <a:extLst>
                <a:ext uri="{FF2B5EF4-FFF2-40B4-BE49-F238E27FC236}">
                  <a16:creationId xmlns:a16="http://schemas.microsoft.com/office/drawing/2014/main" id="{1FD0BBBF-25E5-91CC-0D47-E53C6EF02FE9}"/>
                </a:ext>
                <a:ext uri="{C183D7F6-B498-43B3-948B-1728B52AA6E4}">
                  <adec:decorative xmlns:adec="http://schemas.microsoft.com/office/drawing/2017/decorative" val="1"/>
                </a:ext>
              </a:extLst>
            </p:cNvPr>
            <p:cNvSpPr/>
            <p:nvPr/>
          </p:nvSpPr>
          <p:spPr>
            <a:xfrm>
              <a:off x="6751092" y="3656229"/>
              <a:ext cx="113731" cy="105770"/>
            </a:xfrm>
            <a:prstGeom prst="flowChartConnector">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pic>
          <p:nvPicPr>
            <p:cNvPr id="19" name="Picture 18">
              <a:extLst>
                <a:ext uri="{FF2B5EF4-FFF2-40B4-BE49-F238E27FC236}">
                  <a16:creationId xmlns:a16="http://schemas.microsoft.com/office/drawing/2014/main" id="{33E46D3E-6FFD-3C08-0AFA-E049A58842D7}"/>
                </a:ext>
                <a:ext uri="{C183D7F6-B498-43B3-948B-1728B52AA6E4}">
                  <adec:decorative xmlns:adec="http://schemas.microsoft.com/office/drawing/2017/decorative" val="1"/>
                </a:ext>
              </a:extLst>
            </p:cNvPr>
            <p:cNvPicPr>
              <a:picLocks noChangeAspect="1"/>
            </p:cNvPicPr>
            <p:nvPr/>
          </p:nvPicPr>
          <p:blipFill rotWithShape="1">
            <a:blip r:embed="rId9"/>
            <a:srcRect t="1" r="77475" b="-7823"/>
            <a:stretch/>
          </p:blipFill>
          <p:spPr>
            <a:xfrm>
              <a:off x="1917420" y="1259663"/>
              <a:ext cx="1166974" cy="308678"/>
            </a:xfrm>
            <a:prstGeom prst="rect">
              <a:avLst/>
            </a:prstGeom>
          </p:spPr>
        </p:pic>
      </p:grpSp>
      <p:sp>
        <p:nvSpPr>
          <p:cNvPr id="3" name="Slide Number Placeholder 2">
            <a:extLst>
              <a:ext uri="{FF2B5EF4-FFF2-40B4-BE49-F238E27FC236}">
                <a16:creationId xmlns:a16="http://schemas.microsoft.com/office/drawing/2014/main" id="{20DACB13-BEC2-71E3-A6F8-345598EDA51F}"/>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18322091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CBACF7-DD52-C207-284A-213C7ED06DD1}"/>
              </a:ext>
            </a:extLst>
          </p:cNvPr>
          <p:cNvSpPr>
            <a:spLocks noGrp="1"/>
          </p:cNvSpPr>
          <p:nvPr>
            <p:ph type="title"/>
          </p:nvPr>
        </p:nvSpPr>
        <p:spPr/>
        <p:txBody>
          <a:bodyPr/>
          <a:lstStyle/>
          <a:p>
            <a:r>
              <a:rPr lang="en-US" dirty="0"/>
              <a:t>Duplicate Items</a:t>
            </a:r>
          </a:p>
        </p:txBody>
      </p:sp>
      <p:grpSp>
        <p:nvGrpSpPr>
          <p:cNvPr id="2" name="Group 1" descr="Copy button with Copying Item confirmation window.">
            <a:extLst>
              <a:ext uri="{FF2B5EF4-FFF2-40B4-BE49-F238E27FC236}">
                <a16:creationId xmlns:a16="http://schemas.microsoft.com/office/drawing/2014/main" id="{2409BE32-1EDB-07D3-9520-51D00E78ADBE}"/>
              </a:ext>
            </a:extLst>
          </p:cNvPr>
          <p:cNvGrpSpPr/>
          <p:nvPr/>
        </p:nvGrpSpPr>
        <p:grpSpPr>
          <a:xfrm>
            <a:off x="1211855" y="1038372"/>
            <a:ext cx="9375354" cy="4980334"/>
            <a:chOff x="1211855" y="1038372"/>
            <a:chExt cx="9375354" cy="4980334"/>
          </a:xfrm>
        </p:grpSpPr>
        <p:grpSp>
          <p:nvGrpSpPr>
            <p:cNvPr id="12" name="Group 11" descr="Duplicate and copy buttons as they display on the results table.">
              <a:extLst>
                <a:ext uri="{FF2B5EF4-FFF2-40B4-BE49-F238E27FC236}">
                  <a16:creationId xmlns:a16="http://schemas.microsoft.com/office/drawing/2014/main" id="{00660936-408A-B745-1F47-AABDCCC10438}"/>
                </a:ext>
              </a:extLst>
            </p:cNvPr>
            <p:cNvGrpSpPr/>
            <p:nvPr/>
          </p:nvGrpSpPr>
          <p:grpSpPr>
            <a:xfrm>
              <a:off x="1211855" y="1038372"/>
              <a:ext cx="9375354" cy="4238707"/>
              <a:chOff x="1079653" y="1282223"/>
              <a:chExt cx="10648370" cy="4671085"/>
            </a:xfrm>
          </p:grpSpPr>
          <p:pic>
            <p:nvPicPr>
              <p:cNvPr id="11" name="Picture 10">
                <a:extLst>
                  <a:ext uri="{FF2B5EF4-FFF2-40B4-BE49-F238E27FC236}">
                    <a16:creationId xmlns:a16="http://schemas.microsoft.com/office/drawing/2014/main" id="{441AFB13-688A-33EE-908E-1F35432E3F03}"/>
                  </a:ext>
                </a:extLst>
              </p:cNvPr>
              <p:cNvPicPr>
                <a:picLocks noChangeAspect="1"/>
              </p:cNvPicPr>
              <p:nvPr/>
            </p:nvPicPr>
            <p:blipFill>
              <a:blip r:embed="rId4"/>
              <a:stretch>
                <a:fillRect/>
              </a:stretch>
            </p:blipFill>
            <p:spPr>
              <a:xfrm>
                <a:off x="1079653" y="1282223"/>
                <a:ext cx="10648370" cy="4671085"/>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grpSp>
            <p:nvGrpSpPr>
              <p:cNvPr id="6" name="Group 5">
                <a:extLst>
                  <a:ext uri="{FF2B5EF4-FFF2-40B4-BE49-F238E27FC236}">
                    <a16:creationId xmlns:a16="http://schemas.microsoft.com/office/drawing/2014/main" id="{0DB5EEC3-002B-5EB4-EBDD-242B20AE6C46}"/>
                  </a:ext>
                </a:extLst>
              </p:cNvPr>
              <p:cNvGrpSpPr/>
              <p:nvPr/>
            </p:nvGrpSpPr>
            <p:grpSpPr>
              <a:xfrm>
                <a:off x="2923359" y="1826341"/>
                <a:ext cx="7410463" cy="432118"/>
                <a:chOff x="576765" y="801336"/>
                <a:chExt cx="11038470" cy="603317"/>
              </a:xfrm>
            </p:grpSpPr>
            <p:pic>
              <p:nvPicPr>
                <p:cNvPr id="7" name="Picture 6">
                  <a:extLst>
                    <a:ext uri="{FF2B5EF4-FFF2-40B4-BE49-F238E27FC236}">
                      <a16:creationId xmlns:a16="http://schemas.microsoft.com/office/drawing/2014/main" id="{68DC5A39-8014-DE7A-3886-B8318B8910BF}"/>
                    </a:ext>
                  </a:extLst>
                </p:cNvPr>
                <p:cNvPicPr>
                  <a:picLocks noChangeAspect="1"/>
                </p:cNvPicPr>
                <p:nvPr/>
              </p:nvPicPr>
              <p:blipFill>
                <a:blip r:embed="rId5"/>
                <a:stretch>
                  <a:fillRect/>
                </a:stretch>
              </p:blipFill>
              <p:spPr>
                <a:xfrm>
                  <a:off x="576765" y="801336"/>
                  <a:ext cx="11038470" cy="603317"/>
                </a:xfrm>
                <a:prstGeom prst="rect">
                  <a:avLst/>
                </a:prstGeom>
                <a:ln w="38100">
                  <a:noFill/>
                </a:ln>
              </p:spPr>
            </p:pic>
            <p:pic>
              <p:nvPicPr>
                <p:cNvPr id="8" name="Picture 7">
                  <a:extLst>
                    <a:ext uri="{FF2B5EF4-FFF2-40B4-BE49-F238E27FC236}">
                      <a16:creationId xmlns:a16="http://schemas.microsoft.com/office/drawing/2014/main" id="{3B4DA5BC-CD1E-D20C-0668-E863B49B66D6}"/>
                    </a:ext>
                  </a:extLst>
                </p:cNvPr>
                <p:cNvPicPr>
                  <a:picLocks noChangeAspect="1"/>
                </p:cNvPicPr>
                <p:nvPr/>
              </p:nvPicPr>
              <p:blipFill rotWithShape="1">
                <a:blip r:embed="rId6"/>
                <a:srcRect l="70479" b="8779"/>
                <a:stretch/>
              </p:blipFill>
              <p:spPr>
                <a:xfrm>
                  <a:off x="7468246" y="904691"/>
                  <a:ext cx="1478046" cy="377532"/>
                </a:xfrm>
                <a:prstGeom prst="rect">
                  <a:avLst/>
                </a:prstGeom>
              </p:spPr>
            </p:pic>
            <p:pic>
              <p:nvPicPr>
                <p:cNvPr id="9" name="Picture 8">
                  <a:extLst>
                    <a:ext uri="{FF2B5EF4-FFF2-40B4-BE49-F238E27FC236}">
                      <a16:creationId xmlns:a16="http://schemas.microsoft.com/office/drawing/2014/main" id="{58A45723-7039-197E-3481-B74235738CF6}"/>
                    </a:ext>
                  </a:extLst>
                </p:cNvPr>
                <p:cNvPicPr>
                  <a:picLocks noChangeAspect="1"/>
                </p:cNvPicPr>
                <p:nvPr/>
              </p:nvPicPr>
              <p:blipFill rotWithShape="1">
                <a:blip r:embed="rId7"/>
                <a:srcRect b="11412"/>
                <a:stretch/>
              </p:blipFill>
              <p:spPr>
                <a:xfrm>
                  <a:off x="8981616" y="945211"/>
                  <a:ext cx="1299147" cy="315566"/>
                </a:xfrm>
                <a:prstGeom prst="rect">
                  <a:avLst/>
                </a:prstGeom>
              </p:spPr>
            </p:pic>
          </p:grpSp>
        </p:grpSp>
        <p:pic>
          <p:nvPicPr>
            <p:cNvPr id="14" name="Picture 13" descr="Copying Item confirmation window.">
              <a:extLst>
                <a:ext uri="{FF2B5EF4-FFF2-40B4-BE49-F238E27FC236}">
                  <a16:creationId xmlns:a16="http://schemas.microsoft.com/office/drawing/2014/main" id="{A98C4FE6-3D04-3C6A-1D83-B34B244E5306}"/>
                </a:ext>
              </a:extLst>
            </p:cNvPr>
            <p:cNvPicPr>
              <a:picLocks noChangeAspect="1"/>
            </p:cNvPicPr>
            <p:nvPr/>
          </p:nvPicPr>
          <p:blipFill>
            <a:blip r:embed="rId8"/>
            <a:stretch>
              <a:fillRect/>
            </a:stretch>
          </p:blipFill>
          <p:spPr>
            <a:xfrm>
              <a:off x="5411694" y="3848809"/>
              <a:ext cx="4364313" cy="2169897"/>
            </a:xfrm>
            <a:prstGeom prst="rect">
              <a:avLst/>
            </a:prstGeom>
            <a:ln w="38100">
              <a:solidFill>
                <a:srgbClr val="C05100"/>
              </a:solidFill>
            </a:ln>
          </p:spPr>
        </p:pic>
      </p:grpSp>
      <p:sp>
        <p:nvSpPr>
          <p:cNvPr id="3" name="Slide Number Placeholder 2">
            <a:extLst>
              <a:ext uri="{FF2B5EF4-FFF2-40B4-BE49-F238E27FC236}">
                <a16:creationId xmlns:a16="http://schemas.microsoft.com/office/drawing/2014/main" id="{4D47AF4A-4E73-E363-9E54-24D6BC8C3E2B}"/>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13179591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758339-183B-69AD-5949-42C6B95625F6}"/>
              </a:ext>
            </a:extLst>
          </p:cNvPr>
          <p:cNvSpPr>
            <a:spLocks noGrp="1"/>
          </p:cNvSpPr>
          <p:nvPr>
            <p:ph type="title"/>
          </p:nvPr>
        </p:nvSpPr>
        <p:spPr/>
        <p:txBody>
          <a:bodyPr/>
          <a:lstStyle/>
          <a:p>
            <a:r>
              <a:rPr lang="en-US" dirty="0"/>
              <a:t>Label Items</a:t>
            </a:r>
          </a:p>
        </p:txBody>
      </p:sp>
      <p:grpSp>
        <p:nvGrpSpPr>
          <p:cNvPr id="2" name="Group 1" descr="Label button with Apply and Manage Label windows open.">
            <a:extLst>
              <a:ext uri="{FF2B5EF4-FFF2-40B4-BE49-F238E27FC236}">
                <a16:creationId xmlns:a16="http://schemas.microsoft.com/office/drawing/2014/main" id="{2E08D5AF-747D-7CCB-621D-A5C3EC97D5D6}"/>
              </a:ext>
            </a:extLst>
          </p:cNvPr>
          <p:cNvGrpSpPr/>
          <p:nvPr/>
        </p:nvGrpSpPr>
        <p:grpSpPr>
          <a:xfrm>
            <a:off x="601501" y="910086"/>
            <a:ext cx="11403153" cy="5312208"/>
            <a:chOff x="601501" y="910086"/>
            <a:chExt cx="11403153" cy="5312208"/>
          </a:xfrm>
        </p:grpSpPr>
        <p:grpSp>
          <p:nvGrpSpPr>
            <p:cNvPr id="20" name="Group 19" descr="Apply Label window. And Manage Label window.">
              <a:extLst>
                <a:ext uri="{FF2B5EF4-FFF2-40B4-BE49-F238E27FC236}">
                  <a16:creationId xmlns:a16="http://schemas.microsoft.com/office/drawing/2014/main" id="{B5492E35-762B-4C00-CA32-8B706E258107}"/>
                </a:ext>
              </a:extLst>
            </p:cNvPr>
            <p:cNvGrpSpPr/>
            <p:nvPr/>
          </p:nvGrpSpPr>
          <p:grpSpPr>
            <a:xfrm>
              <a:off x="601501" y="910086"/>
              <a:ext cx="10988998" cy="4941683"/>
              <a:chOff x="660518" y="806092"/>
              <a:chExt cx="10988998" cy="4941683"/>
            </a:xfrm>
          </p:grpSpPr>
          <p:grpSp>
            <p:nvGrpSpPr>
              <p:cNvPr id="8" name="Group 7">
                <a:extLst>
                  <a:ext uri="{FF2B5EF4-FFF2-40B4-BE49-F238E27FC236}">
                    <a16:creationId xmlns:a16="http://schemas.microsoft.com/office/drawing/2014/main" id="{A69026A6-CC09-3016-590C-A9598E8B3C0B}"/>
                  </a:ext>
                </a:extLst>
              </p:cNvPr>
              <p:cNvGrpSpPr/>
              <p:nvPr/>
            </p:nvGrpSpPr>
            <p:grpSpPr>
              <a:xfrm>
                <a:off x="660518" y="1337912"/>
                <a:ext cx="2402169" cy="3861134"/>
                <a:chOff x="968992" y="1210925"/>
                <a:chExt cx="2596440" cy="4115113"/>
              </a:xfrm>
            </p:grpSpPr>
            <p:pic>
              <p:nvPicPr>
                <p:cNvPr id="4" name="Picture 3">
                  <a:extLst>
                    <a:ext uri="{FF2B5EF4-FFF2-40B4-BE49-F238E27FC236}">
                      <a16:creationId xmlns:a16="http://schemas.microsoft.com/office/drawing/2014/main" id="{6493B49B-8DE1-61DB-ED5F-D18C51E0829A}"/>
                    </a:ext>
                  </a:extLst>
                </p:cNvPr>
                <p:cNvPicPr>
                  <a:picLocks noChangeAspect="1"/>
                </p:cNvPicPr>
                <p:nvPr/>
              </p:nvPicPr>
              <p:blipFill>
                <a:blip r:embed="rId4"/>
                <a:stretch>
                  <a:fillRect/>
                </a:stretch>
              </p:blipFill>
              <p:spPr>
                <a:xfrm>
                  <a:off x="968992" y="1210925"/>
                  <a:ext cx="2596440" cy="4115113"/>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1FBF736A-5A76-600E-DCC2-5157A1896D4B}"/>
                    </a:ext>
                  </a:extLst>
                </p:cNvPr>
                <p:cNvPicPr>
                  <a:picLocks noChangeAspect="1"/>
                </p:cNvPicPr>
                <p:nvPr/>
              </p:nvPicPr>
              <p:blipFill rotWithShape="1">
                <a:blip r:embed="rId5"/>
                <a:srcRect l="38881" t="23658" r="37642" b="3319"/>
                <a:stretch/>
              </p:blipFill>
              <p:spPr>
                <a:xfrm>
                  <a:off x="2267212" y="1685581"/>
                  <a:ext cx="1281962" cy="220337"/>
                </a:xfrm>
                <a:prstGeom prst="rect">
                  <a:avLst/>
                </a:prstGeom>
              </p:spPr>
            </p:pic>
          </p:grpSp>
          <p:pic>
            <p:nvPicPr>
              <p:cNvPr id="12" name="Picture 11">
                <a:extLst>
                  <a:ext uri="{FF2B5EF4-FFF2-40B4-BE49-F238E27FC236}">
                    <a16:creationId xmlns:a16="http://schemas.microsoft.com/office/drawing/2014/main" id="{2E67CB86-B9B2-EEF0-FD66-29C6D9D2C962}"/>
                  </a:ext>
                </a:extLst>
              </p:cNvPr>
              <p:cNvPicPr>
                <a:picLocks noChangeAspect="1"/>
              </p:cNvPicPr>
              <p:nvPr/>
            </p:nvPicPr>
            <p:blipFill>
              <a:blip r:embed="rId6"/>
              <a:stretch>
                <a:fillRect/>
              </a:stretch>
            </p:blipFill>
            <p:spPr>
              <a:xfrm>
                <a:off x="3392767" y="1337912"/>
                <a:ext cx="4005372" cy="3861134"/>
              </a:xfrm>
              <a:prstGeom prst="rect">
                <a:avLst/>
              </a:prstGeom>
              <a:ln w="12700">
                <a:solidFill>
                  <a:schemeClr val="bg1">
                    <a:lumMod val="75000"/>
                  </a:schemeClr>
                </a:solidFill>
              </a:ln>
            </p:spPr>
          </p:pic>
          <p:pic>
            <p:nvPicPr>
              <p:cNvPr id="14" name="Picture 13">
                <a:extLst>
                  <a:ext uri="{FF2B5EF4-FFF2-40B4-BE49-F238E27FC236}">
                    <a16:creationId xmlns:a16="http://schemas.microsoft.com/office/drawing/2014/main" id="{1360A56F-1505-EC59-6E25-B8E64E248303}"/>
                  </a:ext>
                </a:extLst>
              </p:cNvPr>
              <p:cNvPicPr>
                <a:picLocks noChangeAspect="1"/>
              </p:cNvPicPr>
              <p:nvPr/>
            </p:nvPicPr>
            <p:blipFill>
              <a:blip r:embed="rId7"/>
              <a:stretch>
                <a:fillRect/>
              </a:stretch>
            </p:blipFill>
            <p:spPr>
              <a:xfrm>
                <a:off x="7609317" y="1886642"/>
                <a:ext cx="4040199" cy="3861133"/>
              </a:xfrm>
              <a:prstGeom prst="rect">
                <a:avLst/>
              </a:prstGeom>
              <a:ln w="12700">
                <a:solidFill>
                  <a:schemeClr val="bg1">
                    <a:lumMod val="75000"/>
                  </a:schemeClr>
                </a:solidFill>
              </a:ln>
            </p:spPr>
          </p:pic>
          <p:pic>
            <p:nvPicPr>
              <p:cNvPr id="16" name="Picture 15">
                <a:extLst>
                  <a:ext uri="{FF2B5EF4-FFF2-40B4-BE49-F238E27FC236}">
                    <a16:creationId xmlns:a16="http://schemas.microsoft.com/office/drawing/2014/main" id="{5D0F79C6-F68B-028E-02CC-BECD987B7FA5}"/>
                  </a:ext>
                </a:extLst>
              </p:cNvPr>
              <p:cNvPicPr>
                <a:picLocks noChangeAspect="1"/>
              </p:cNvPicPr>
              <p:nvPr/>
            </p:nvPicPr>
            <p:blipFill>
              <a:blip r:embed="rId8"/>
              <a:stretch>
                <a:fillRect/>
              </a:stretch>
            </p:blipFill>
            <p:spPr>
              <a:xfrm>
                <a:off x="7612468" y="806092"/>
                <a:ext cx="1341094" cy="822944"/>
              </a:xfrm>
              <a:prstGeom prst="rect">
                <a:avLst/>
              </a:prstGeom>
              <a:ln w="38100">
                <a:solidFill>
                  <a:srgbClr val="C05100"/>
                </a:solidFill>
              </a:ln>
            </p:spPr>
          </p:pic>
          <p:pic>
            <p:nvPicPr>
              <p:cNvPr id="17" name="Graphic 16" descr="Cursor with solid fill">
                <a:extLst>
                  <a:ext uri="{FF2B5EF4-FFF2-40B4-BE49-F238E27FC236}">
                    <a16:creationId xmlns:a16="http://schemas.microsoft.com/office/drawing/2014/main" id="{97AD1288-F8AD-0C54-CB6F-7190EF9A812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91077" y="4497465"/>
                <a:ext cx="741050" cy="741050"/>
              </a:xfrm>
              <a:prstGeom prst="rect">
                <a:avLst/>
              </a:prstGeom>
            </p:spPr>
          </p:pic>
          <p:pic>
            <p:nvPicPr>
              <p:cNvPr id="18" name="Graphic 17" descr="Cursor with solid fill">
                <a:extLst>
                  <a:ext uri="{FF2B5EF4-FFF2-40B4-BE49-F238E27FC236}">
                    <a16:creationId xmlns:a16="http://schemas.microsoft.com/office/drawing/2014/main" id="{6996B208-EBE8-E3EF-AD74-75B7A04417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32084" y="4845956"/>
                <a:ext cx="741050" cy="741050"/>
              </a:xfrm>
              <a:prstGeom prst="rect">
                <a:avLst/>
              </a:prstGeom>
            </p:spPr>
          </p:pic>
        </p:grpSp>
        <p:pic>
          <p:nvPicPr>
            <p:cNvPr id="19" name="Graphic 18" descr="Cursor with solid fill">
              <a:extLst>
                <a:ext uri="{FF2B5EF4-FFF2-40B4-BE49-F238E27FC236}">
                  <a16:creationId xmlns:a16="http://schemas.microsoft.com/office/drawing/2014/main" id="{9B3A4CBF-5593-5FE2-408A-6E47898D1E4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263604" y="5481244"/>
              <a:ext cx="741050" cy="741050"/>
            </a:xfrm>
            <a:prstGeom prst="rect">
              <a:avLst/>
            </a:prstGeom>
          </p:spPr>
        </p:pic>
        <p:grpSp>
          <p:nvGrpSpPr>
            <p:cNvPr id="21" name="Group 20">
              <a:extLst>
                <a:ext uri="{FF2B5EF4-FFF2-40B4-BE49-F238E27FC236}">
                  <a16:creationId xmlns:a16="http://schemas.microsoft.com/office/drawing/2014/main" id="{1C64A9B2-882D-FBA5-2468-527A08F1F61B}"/>
                </a:ext>
                <a:ext uri="{C183D7F6-B498-43B3-948B-1728B52AA6E4}">
                  <adec:decorative xmlns:adec="http://schemas.microsoft.com/office/drawing/2017/decorative" val="1"/>
                </a:ext>
              </a:extLst>
            </p:cNvPr>
            <p:cNvGrpSpPr/>
            <p:nvPr/>
          </p:nvGrpSpPr>
          <p:grpSpPr>
            <a:xfrm>
              <a:off x="601501" y="910086"/>
              <a:ext cx="6650300" cy="375683"/>
              <a:chOff x="576765" y="801336"/>
              <a:chExt cx="11038470" cy="603317"/>
            </a:xfrm>
          </p:grpSpPr>
          <p:pic>
            <p:nvPicPr>
              <p:cNvPr id="22" name="Picture 21">
                <a:extLst>
                  <a:ext uri="{FF2B5EF4-FFF2-40B4-BE49-F238E27FC236}">
                    <a16:creationId xmlns:a16="http://schemas.microsoft.com/office/drawing/2014/main" id="{FEA83FD1-FEE2-580A-93D6-D8646483B937}"/>
                  </a:ext>
                </a:extLst>
              </p:cNvPr>
              <p:cNvPicPr>
                <a:picLocks noChangeAspect="1"/>
              </p:cNvPicPr>
              <p:nvPr/>
            </p:nvPicPr>
            <p:blipFill>
              <a:blip r:embed="rId11"/>
              <a:stretch>
                <a:fillRect/>
              </a:stretch>
            </p:blipFill>
            <p:spPr>
              <a:xfrm>
                <a:off x="576765" y="801336"/>
                <a:ext cx="11038470" cy="603317"/>
              </a:xfrm>
              <a:prstGeom prst="rect">
                <a:avLst/>
              </a:prstGeom>
              <a:ln w="38100">
                <a:solidFill>
                  <a:srgbClr val="C05100"/>
                </a:solidFill>
              </a:ln>
            </p:spPr>
          </p:pic>
          <p:pic>
            <p:nvPicPr>
              <p:cNvPr id="23" name="Picture 22">
                <a:extLst>
                  <a:ext uri="{FF2B5EF4-FFF2-40B4-BE49-F238E27FC236}">
                    <a16:creationId xmlns:a16="http://schemas.microsoft.com/office/drawing/2014/main" id="{982EF01C-609E-E685-17CA-E3C57A3F1FAB}"/>
                  </a:ext>
                </a:extLst>
              </p:cNvPr>
              <p:cNvPicPr>
                <a:picLocks noChangeAspect="1"/>
              </p:cNvPicPr>
              <p:nvPr/>
            </p:nvPicPr>
            <p:blipFill rotWithShape="1">
              <a:blip r:embed="rId12"/>
              <a:srcRect l="70479" b="8779"/>
              <a:stretch/>
            </p:blipFill>
            <p:spPr>
              <a:xfrm>
                <a:off x="7468246" y="904691"/>
                <a:ext cx="1478046" cy="377532"/>
              </a:xfrm>
              <a:prstGeom prst="rect">
                <a:avLst/>
              </a:prstGeom>
            </p:spPr>
          </p:pic>
          <p:pic>
            <p:nvPicPr>
              <p:cNvPr id="24" name="Picture 23">
                <a:extLst>
                  <a:ext uri="{FF2B5EF4-FFF2-40B4-BE49-F238E27FC236}">
                    <a16:creationId xmlns:a16="http://schemas.microsoft.com/office/drawing/2014/main" id="{7206D1E3-2592-7B12-7CC2-EA5517980429}"/>
                  </a:ext>
                </a:extLst>
              </p:cNvPr>
              <p:cNvPicPr>
                <a:picLocks noChangeAspect="1"/>
              </p:cNvPicPr>
              <p:nvPr/>
            </p:nvPicPr>
            <p:blipFill rotWithShape="1">
              <a:blip r:embed="rId13"/>
              <a:srcRect b="11412"/>
              <a:stretch/>
            </p:blipFill>
            <p:spPr>
              <a:xfrm>
                <a:off x="8981616" y="945211"/>
                <a:ext cx="1299147" cy="315566"/>
              </a:xfrm>
              <a:prstGeom prst="rect">
                <a:avLst/>
              </a:prstGeom>
            </p:spPr>
          </p:pic>
        </p:grpSp>
      </p:grpSp>
      <p:sp>
        <p:nvSpPr>
          <p:cNvPr id="3" name="Slide Number Placeholder 2">
            <a:extLst>
              <a:ext uri="{FF2B5EF4-FFF2-40B4-BE49-F238E27FC236}">
                <a16:creationId xmlns:a16="http://schemas.microsoft.com/office/drawing/2014/main" id="{ECF5C542-3C55-99CB-97BD-602A6C8F243F}"/>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39759963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A7BD23-7DDD-1656-C70A-B3240B618346}"/>
              </a:ext>
            </a:extLst>
          </p:cNvPr>
          <p:cNvSpPr>
            <a:spLocks noGrp="1"/>
          </p:cNvSpPr>
          <p:nvPr>
            <p:ph type="title"/>
          </p:nvPr>
        </p:nvSpPr>
        <p:spPr/>
        <p:txBody>
          <a:bodyPr/>
          <a:lstStyle/>
          <a:p>
            <a:r>
              <a:rPr lang="en-US" dirty="0"/>
              <a:t>Save an Item as a PDF</a:t>
            </a:r>
          </a:p>
        </p:txBody>
      </p:sp>
      <p:grpSp>
        <p:nvGrpSpPr>
          <p:cNvPr id="2" name="Group 1" descr="Generate PDF button and confirmation window.">
            <a:extLst>
              <a:ext uri="{FF2B5EF4-FFF2-40B4-BE49-F238E27FC236}">
                <a16:creationId xmlns:a16="http://schemas.microsoft.com/office/drawing/2014/main" id="{F86F9AAE-2BED-84E0-8B09-3191449BFE3F}"/>
              </a:ext>
            </a:extLst>
          </p:cNvPr>
          <p:cNvGrpSpPr/>
          <p:nvPr/>
        </p:nvGrpSpPr>
        <p:grpSpPr>
          <a:xfrm>
            <a:off x="576765" y="801336"/>
            <a:ext cx="11038470" cy="5146106"/>
            <a:chOff x="576765" y="801336"/>
            <a:chExt cx="11038470" cy="5146106"/>
          </a:xfrm>
        </p:grpSpPr>
        <p:grpSp>
          <p:nvGrpSpPr>
            <p:cNvPr id="12" name="Group 11" descr="Generate PDF confirmation window.">
              <a:extLst>
                <a:ext uri="{FF2B5EF4-FFF2-40B4-BE49-F238E27FC236}">
                  <a16:creationId xmlns:a16="http://schemas.microsoft.com/office/drawing/2014/main" id="{A98D83F4-34CD-3C17-FF74-01F26A58B0F8}"/>
                </a:ext>
              </a:extLst>
            </p:cNvPr>
            <p:cNvGrpSpPr/>
            <p:nvPr/>
          </p:nvGrpSpPr>
          <p:grpSpPr>
            <a:xfrm>
              <a:off x="1613172" y="1640941"/>
              <a:ext cx="9348612" cy="4306501"/>
              <a:chOff x="985210" y="935862"/>
              <a:chExt cx="9348612" cy="4306501"/>
            </a:xfrm>
          </p:grpSpPr>
          <p:pic>
            <p:nvPicPr>
              <p:cNvPr id="4" name="Picture 3">
                <a:extLst>
                  <a:ext uri="{FF2B5EF4-FFF2-40B4-BE49-F238E27FC236}">
                    <a16:creationId xmlns:a16="http://schemas.microsoft.com/office/drawing/2014/main" id="{BC381C2A-117C-87E7-7D8C-7E1208798F9A}"/>
                  </a:ext>
                </a:extLst>
              </p:cNvPr>
              <p:cNvPicPr>
                <a:picLocks noChangeAspect="1"/>
              </p:cNvPicPr>
              <p:nvPr/>
            </p:nvPicPr>
            <p:blipFill>
              <a:blip r:embed="rId4"/>
              <a:stretch>
                <a:fillRect/>
              </a:stretch>
            </p:blipFill>
            <p:spPr>
              <a:xfrm>
                <a:off x="985210" y="935862"/>
                <a:ext cx="8009735" cy="3746877"/>
              </a:xfrm>
              <a:prstGeom prst="rect">
                <a:avLst/>
              </a:prstGeom>
              <a:ln w="12700">
                <a:solidFill>
                  <a:schemeClr val="bg1">
                    <a:lumMod val="75000"/>
                  </a:schemeClr>
                </a:solidFill>
              </a:ln>
            </p:spPr>
          </p:pic>
          <p:pic>
            <p:nvPicPr>
              <p:cNvPr id="6" name="Picture 5">
                <a:extLst>
                  <a:ext uri="{FF2B5EF4-FFF2-40B4-BE49-F238E27FC236}">
                    <a16:creationId xmlns:a16="http://schemas.microsoft.com/office/drawing/2014/main" id="{6F22D1B4-9528-70DE-D7EF-DE01D4044903}"/>
                  </a:ext>
                </a:extLst>
              </p:cNvPr>
              <p:cNvPicPr>
                <a:picLocks noChangeAspect="1"/>
              </p:cNvPicPr>
              <p:nvPr/>
            </p:nvPicPr>
            <p:blipFill rotWithShape="1">
              <a:blip r:embed="rId5"/>
              <a:srcRect l="13370" t="16390" r="70711" b="-21458"/>
              <a:stretch/>
            </p:blipFill>
            <p:spPr>
              <a:xfrm>
                <a:off x="2236426" y="1778795"/>
                <a:ext cx="804230" cy="297456"/>
              </a:xfrm>
              <a:prstGeom prst="rect">
                <a:avLst/>
              </a:prstGeom>
            </p:spPr>
          </p:pic>
          <p:pic>
            <p:nvPicPr>
              <p:cNvPr id="10" name="Picture 9">
                <a:extLst>
                  <a:ext uri="{FF2B5EF4-FFF2-40B4-BE49-F238E27FC236}">
                    <a16:creationId xmlns:a16="http://schemas.microsoft.com/office/drawing/2014/main" id="{84D78B39-FC36-551D-DB23-127C518D4526}"/>
                  </a:ext>
                </a:extLst>
              </p:cNvPr>
              <p:cNvPicPr>
                <a:picLocks noChangeAspect="1"/>
              </p:cNvPicPr>
              <p:nvPr/>
            </p:nvPicPr>
            <p:blipFill>
              <a:blip r:embed="rId6"/>
              <a:stretch>
                <a:fillRect/>
              </a:stretch>
            </p:blipFill>
            <p:spPr>
              <a:xfrm>
                <a:off x="6958532" y="3213475"/>
                <a:ext cx="3375290" cy="2028888"/>
              </a:xfrm>
              <a:prstGeom prst="rect">
                <a:avLst/>
              </a:prstGeom>
              <a:ln w="38100">
                <a:solidFill>
                  <a:srgbClr val="C05100"/>
                </a:solidFill>
              </a:ln>
            </p:spPr>
          </p:pic>
          <p:pic>
            <p:nvPicPr>
              <p:cNvPr id="11" name="Graphic 10" descr="Cursor with solid fill">
                <a:extLst>
                  <a:ext uri="{FF2B5EF4-FFF2-40B4-BE49-F238E27FC236}">
                    <a16:creationId xmlns:a16="http://schemas.microsoft.com/office/drawing/2014/main" id="{92A9ECB6-06B9-8A4B-BDFA-79024493842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53166" y="2707041"/>
                <a:ext cx="741050" cy="741050"/>
              </a:xfrm>
              <a:prstGeom prst="rect">
                <a:avLst/>
              </a:prstGeom>
            </p:spPr>
          </p:pic>
        </p:grpSp>
        <p:grpSp>
          <p:nvGrpSpPr>
            <p:cNvPr id="13" name="Group 12">
              <a:extLst>
                <a:ext uri="{FF2B5EF4-FFF2-40B4-BE49-F238E27FC236}">
                  <a16:creationId xmlns:a16="http://schemas.microsoft.com/office/drawing/2014/main" id="{DF0BD0DE-2354-4D1C-240D-DA0CD7A8A885}"/>
                </a:ext>
                <a:ext uri="{C183D7F6-B498-43B3-948B-1728B52AA6E4}">
                  <adec:decorative xmlns:adec="http://schemas.microsoft.com/office/drawing/2017/decorative" val="1"/>
                </a:ext>
              </a:extLst>
            </p:cNvPr>
            <p:cNvGrpSpPr/>
            <p:nvPr/>
          </p:nvGrpSpPr>
          <p:grpSpPr>
            <a:xfrm>
              <a:off x="576765" y="801336"/>
              <a:ext cx="11038470" cy="603317"/>
              <a:chOff x="576765" y="801336"/>
              <a:chExt cx="11038470" cy="603317"/>
            </a:xfrm>
          </p:grpSpPr>
          <p:pic>
            <p:nvPicPr>
              <p:cNvPr id="14" name="Picture 13">
                <a:extLst>
                  <a:ext uri="{FF2B5EF4-FFF2-40B4-BE49-F238E27FC236}">
                    <a16:creationId xmlns:a16="http://schemas.microsoft.com/office/drawing/2014/main" id="{4555793A-8EC3-67DB-8F5F-4FEB708B35F5}"/>
                  </a:ext>
                </a:extLst>
              </p:cNvPr>
              <p:cNvPicPr>
                <a:picLocks noChangeAspect="1"/>
              </p:cNvPicPr>
              <p:nvPr/>
            </p:nvPicPr>
            <p:blipFill>
              <a:blip r:embed="rId9"/>
              <a:stretch>
                <a:fillRect/>
              </a:stretch>
            </p:blipFill>
            <p:spPr>
              <a:xfrm>
                <a:off x="576765" y="801336"/>
                <a:ext cx="11038470" cy="603317"/>
              </a:xfrm>
              <a:prstGeom prst="rect">
                <a:avLst/>
              </a:prstGeom>
              <a:ln w="38100">
                <a:solidFill>
                  <a:srgbClr val="C05100"/>
                </a:solidFill>
              </a:ln>
            </p:spPr>
          </p:pic>
          <p:pic>
            <p:nvPicPr>
              <p:cNvPr id="15" name="Picture 14">
                <a:extLst>
                  <a:ext uri="{FF2B5EF4-FFF2-40B4-BE49-F238E27FC236}">
                    <a16:creationId xmlns:a16="http://schemas.microsoft.com/office/drawing/2014/main" id="{CD9ADD16-E0C3-639B-F04B-4C9AAA5367E3}"/>
                  </a:ext>
                </a:extLst>
              </p:cNvPr>
              <p:cNvPicPr>
                <a:picLocks noChangeAspect="1"/>
              </p:cNvPicPr>
              <p:nvPr/>
            </p:nvPicPr>
            <p:blipFill rotWithShape="1">
              <a:blip r:embed="rId10"/>
              <a:srcRect l="70479" b="8779"/>
              <a:stretch/>
            </p:blipFill>
            <p:spPr>
              <a:xfrm>
                <a:off x="7468246" y="904691"/>
                <a:ext cx="1478046" cy="377532"/>
              </a:xfrm>
              <a:prstGeom prst="rect">
                <a:avLst/>
              </a:prstGeom>
            </p:spPr>
          </p:pic>
          <p:pic>
            <p:nvPicPr>
              <p:cNvPr id="16" name="Picture 15">
                <a:extLst>
                  <a:ext uri="{FF2B5EF4-FFF2-40B4-BE49-F238E27FC236}">
                    <a16:creationId xmlns:a16="http://schemas.microsoft.com/office/drawing/2014/main" id="{27124B6F-0C7A-5776-C2FF-C02F99B4426D}"/>
                  </a:ext>
                </a:extLst>
              </p:cNvPr>
              <p:cNvPicPr>
                <a:picLocks noChangeAspect="1"/>
              </p:cNvPicPr>
              <p:nvPr/>
            </p:nvPicPr>
            <p:blipFill rotWithShape="1">
              <a:blip r:embed="rId11"/>
              <a:srcRect b="11412"/>
              <a:stretch/>
            </p:blipFill>
            <p:spPr>
              <a:xfrm>
                <a:off x="8981616" y="945211"/>
                <a:ext cx="1299147" cy="315566"/>
              </a:xfrm>
              <a:prstGeom prst="rect">
                <a:avLst/>
              </a:prstGeom>
            </p:spPr>
          </p:pic>
        </p:grpSp>
        <p:sp>
          <p:nvSpPr>
            <p:cNvPr id="7" name="Rectangle 6">
              <a:extLst>
                <a:ext uri="{FF2B5EF4-FFF2-40B4-BE49-F238E27FC236}">
                  <a16:creationId xmlns:a16="http://schemas.microsoft.com/office/drawing/2014/main" id="{64580B40-51B7-DBF7-ADA6-89B9FAE2CE9F}"/>
                </a:ext>
                <a:ext uri="{C183D7F6-B498-43B3-948B-1728B52AA6E4}">
                  <adec:decorative xmlns:adec="http://schemas.microsoft.com/office/drawing/2017/decorative" val="1"/>
                </a:ext>
              </a:extLst>
            </p:cNvPr>
            <p:cNvSpPr/>
            <p:nvPr/>
          </p:nvSpPr>
          <p:spPr>
            <a:xfrm>
              <a:off x="3792354" y="1765300"/>
              <a:ext cx="3656642" cy="2084805"/>
            </a:xfrm>
            <a:prstGeom prst="rect">
              <a:avLst/>
            </a:prstGeom>
            <a:noFill/>
            <a:ln w="38100">
              <a:solidFill>
                <a:srgbClr val="C051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grpSp>
      <p:sp>
        <p:nvSpPr>
          <p:cNvPr id="3" name="Slide Number Placeholder 2">
            <a:extLst>
              <a:ext uri="{FF2B5EF4-FFF2-40B4-BE49-F238E27FC236}">
                <a16:creationId xmlns:a16="http://schemas.microsoft.com/office/drawing/2014/main" id="{D6703F2C-CA4D-F085-FD35-5E7C5C7C43F0}"/>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26354644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8EE68E-1411-C39D-C59F-F6E3DA99C646}"/>
              </a:ext>
            </a:extLst>
          </p:cNvPr>
          <p:cNvSpPr>
            <a:spLocks noGrp="1"/>
          </p:cNvSpPr>
          <p:nvPr>
            <p:ph type="title"/>
          </p:nvPr>
        </p:nvSpPr>
        <p:spPr/>
        <p:txBody>
          <a:bodyPr/>
          <a:lstStyle/>
          <a:p>
            <a:r>
              <a:rPr lang="en-US" dirty="0"/>
              <a:t>Archive and Delete Items</a:t>
            </a:r>
          </a:p>
        </p:txBody>
      </p:sp>
      <p:graphicFrame>
        <p:nvGraphicFramePr>
          <p:cNvPr id="2" name="Table 1">
            <a:extLst>
              <a:ext uri="{FF2B5EF4-FFF2-40B4-BE49-F238E27FC236}">
                <a16:creationId xmlns:a16="http://schemas.microsoft.com/office/drawing/2014/main" id="{1CE44E67-3828-F0F8-9154-B118750B5873}"/>
              </a:ext>
            </a:extLst>
          </p:cNvPr>
          <p:cNvGraphicFramePr>
            <a:graphicFrameLocks noGrp="1"/>
          </p:cNvGraphicFramePr>
          <p:nvPr/>
        </p:nvGraphicFramePr>
        <p:xfrm>
          <a:off x="601249" y="1557454"/>
          <a:ext cx="6879204" cy="3840480"/>
        </p:xfrm>
        <a:graphic>
          <a:graphicData uri="http://schemas.openxmlformats.org/drawingml/2006/table">
            <a:tbl>
              <a:tblPr firstRow="1" firstCol="1" bandRow="1">
                <a:tableStyleId>{D113A9D2-9D6B-4929-AA2D-F23B5EE8CBE7}</a:tableStyleId>
              </a:tblPr>
              <a:tblGrid>
                <a:gridCol w="1674740">
                  <a:extLst>
                    <a:ext uri="{9D8B030D-6E8A-4147-A177-3AD203B41FA5}">
                      <a16:colId xmlns:a16="http://schemas.microsoft.com/office/drawing/2014/main" val="2418024108"/>
                    </a:ext>
                  </a:extLst>
                </a:gridCol>
                <a:gridCol w="5204464">
                  <a:extLst>
                    <a:ext uri="{9D8B030D-6E8A-4147-A177-3AD203B41FA5}">
                      <a16:colId xmlns:a16="http://schemas.microsoft.com/office/drawing/2014/main" val="339690902"/>
                    </a:ext>
                  </a:extLst>
                </a:gridCol>
              </a:tblGrid>
              <a:tr h="0">
                <a:tc>
                  <a:txBody>
                    <a:bodyPr/>
                    <a:lstStyle/>
                    <a:p>
                      <a:pPr marL="0" marR="0">
                        <a:spcBef>
                          <a:spcPts val="600"/>
                        </a:spcBef>
                        <a:spcAft>
                          <a:spcPts val="1200"/>
                        </a:spcAft>
                      </a:pPr>
                      <a:r>
                        <a:rPr lang="en-US" sz="2000" b="0" dirty="0">
                          <a:effectLst/>
                        </a:rPr>
                        <a:t>Content Type</a:t>
                      </a:r>
                      <a:endParaRPr lang="en-US" sz="20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marL="0" marR="0">
                        <a:spcBef>
                          <a:spcPts val="600"/>
                        </a:spcBef>
                        <a:spcAft>
                          <a:spcPts val="1200"/>
                        </a:spcAft>
                      </a:pPr>
                      <a:r>
                        <a:rPr lang="en-US" sz="2000" b="0" dirty="0">
                          <a:effectLst/>
                        </a:rPr>
                        <a:t>Archive and Delete Permissions</a:t>
                      </a:r>
                    </a:p>
                  </a:txBody>
                  <a:tcPr marL="68580" marR="68580" marT="0" marB="0" anchor="ctr"/>
                </a:tc>
                <a:extLst>
                  <a:ext uri="{0D108BD9-81ED-4DB2-BD59-A6C34878D82A}">
                    <a16:rowId xmlns:a16="http://schemas.microsoft.com/office/drawing/2014/main" val="2983117302"/>
                  </a:ext>
                </a:extLst>
              </a:tr>
              <a:tr h="672837">
                <a:tc>
                  <a:txBody>
                    <a:bodyPr/>
                    <a:lstStyle/>
                    <a:p>
                      <a:pPr marL="0" marR="0">
                        <a:spcBef>
                          <a:spcPts val="600"/>
                        </a:spcBef>
                        <a:spcAft>
                          <a:spcPts val="1200"/>
                        </a:spcAft>
                      </a:pPr>
                      <a:r>
                        <a:rPr lang="en-US" sz="2000" b="0" dirty="0">
                          <a:solidFill>
                            <a:schemeClr val="bg1"/>
                          </a:solidFill>
                          <a:effectLst/>
                        </a:rPr>
                        <a:t>Draft Items</a:t>
                      </a:r>
                      <a:endParaRPr lang="en-US" sz="20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marL="342900" marR="54610" lvl="0" indent="-342900">
                        <a:spcBef>
                          <a:spcPts val="400"/>
                        </a:spcBef>
                        <a:spcAft>
                          <a:spcPts val="400"/>
                        </a:spcAft>
                        <a:buFont typeface="Symbol" panose="05050102010706020507" pitchFamily="18" charset="2"/>
                        <a:buChar char=""/>
                        <a:tabLst>
                          <a:tab pos="210185" algn="l"/>
                        </a:tabLst>
                      </a:pPr>
                      <a:r>
                        <a:rPr lang="en-US" sz="1600" dirty="0">
                          <a:solidFill>
                            <a:schemeClr val="bg1"/>
                          </a:solidFill>
                          <a:effectLst/>
                        </a:rPr>
                        <a:t>Draft items can be deleted if they are not linked to any tests.</a:t>
                      </a:r>
                    </a:p>
                    <a:p>
                      <a:pPr marL="342900" marR="54610" lvl="0" indent="-342900">
                        <a:spcBef>
                          <a:spcPts val="400"/>
                        </a:spcBef>
                        <a:spcAft>
                          <a:spcPts val="400"/>
                        </a:spcAft>
                        <a:buFont typeface="Symbol" panose="05050102010706020507" pitchFamily="18" charset="2"/>
                        <a:buChar char=""/>
                        <a:tabLst>
                          <a:tab pos="210185" algn="l"/>
                        </a:tabLst>
                      </a:pPr>
                      <a:r>
                        <a:rPr lang="en-US" sz="1600" dirty="0">
                          <a:solidFill>
                            <a:schemeClr val="bg1"/>
                          </a:solidFill>
                          <a:effectLst/>
                        </a:rPr>
                        <a:t>Draft items cannot be deleted while they are linked to a test.</a:t>
                      </a:r>
                    </a:p>
                    <a:p>
                      <a:pPr marL="342900" marR="54610" lvl="0" indent="-342900">
                        <a:spcBef>
                          <a:spcPts val="400"/>
                        </a:spcBef>
                        <a:spcAft>
                          <a:spcPts val="400"/>
                        </a:spcAft>
                        <a:buFont typeface="Symbol" panose="05050102010706020507" pitchFamily="18" charset="2"/>
                        <a:buChar char=""/>
                        <a:tabLst>
                          <a:tab pos="210185" algn="l"/>
                        </a:tabLst>
                      </a:pPr>
                      <a:r>
                        <a:rPr lang="en-US" sz="1600" dirty="0">
                          <a:solidFill>
                            <a:schemeClr val="bg1"/>
                          </a:solidFill>
                          <a:effectLst/>
                        </a:rPr>
                        <a:t>Draft items cannot be archived.</a:t>
                      </a:r>
                    </a:p>
                    <a:p>
                      <a:pPr marL="0" marR="54610" lvl="0" indent="0">
                        <a:spcBef>
                          <a:spcPts val="400"/>
                        </a:spcBef>
                        <a:spcAft>
                          <a:spcPts val="400"/>
                        </a:spcAft>
                        <a:buFont typeface="Symbol" panose="05050102010706020507" pitchFamily="18" charset="2"/>
                        <a:buNone/>
                        <a:tabLst>
                          <a:tab pos="210185" algn="l"/>
                        </a:tabLst>
                      </a:pPr>
                      <a:endParaRPr lang="en-US"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14877995"/>
                  </a:ext>
                </a:extLst>
              </a:tr>
              <a:tr h="1260102">
                <a:tc>
                  <a:txBody>
                    <a:bodyPr/>
                    <a:lstStyle/>
                    <a:p>
                      <a:pPr marL="0" marR="0">
                        <a:spcBef>
                          <a:spcPts val="600"/>
                        </a:spcBef>
                        <a:spcAft>
                          <a:spcPts val="1200"/>
                        </a:spcAft>
                      </a:pPr>
                      <a:r>
                        <a:rPr lang="en-US" sz="2000" b="0" dirty="0">
                          <a:solidFill>
                            <a:schemeClr val="bg1"/>
                          </a:solidFill>
                          <a:effectLst/>
                        </a:rPr>
                        <a:t>Published Items</a:t>
                      </a:r>
                      <a:endParaRPr lang="en-US" sz="20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marL="342900" marR="54610" lvl="0" indent="-342900">
                        <a:spcBef>
                          <a:spcPts val="400"/>
                        </a:spcBef>
                        <a:spcAft>
                          <a:spcPts val="400"/>
                        </a:spcAft>
                        <a:buFont typeface="Symbol" panose="05050102010706020507" pitchFamily="18" charset="2"/>
                        <a:buChar char=""/>
                        <a:tabLst>
                          <a:tab pos="210185" algn="l"/>
                        </a:tabLst>
                      </a:pPr>
                      <a:r>
                        <a:rPr lang="en-US" sz="1600" dirty="0">
                          <a:solidFill>
                            <a:schemeClr val="bg1"/>
                          </a:solidFill>
                          <a:effectLst/>
                        </a:rPr>
                        <a:t>Published items cannot be deleted.</a:t>
                      </a:r>
                    </a:p>
                    <a:p>
                      <a:pPr marL="342900" marR="54610" lvl="0" indent="-342900">
                        <a:spcBef>
                          <a:spcPts val="400"/>
                        </a:spcBef>
                        <a:spcAft>
                          <a:spcPts val="400"/>
                        </a:spcAft>
                        <a:buFont typeface="Symbol" panose="05050102010706020507" pitchFamily="18" charset="2"/>
                        <a:buChar char=""/>
                        <a:tabLst>
                          <a:tab pos="210185" algn="l"/>
                        </a:tabLst>
                      </a:pPr>
                      <a:r>
                        <a:rPr lang="en-US" sz="1600" dirty="0">
                          <a:solidFill>
                            <a:schemeClr val="bg1"/>
                          </a:solidFill>
                          <a:effectLst/>
                        </a:rPr>
                        <a:t>Published items cannot be archived if they are linked to a published test.</a:t>
                      </a:r>
                    </a:p>
                    <a:p>
                      <a:pPr marL="342900" marR="54610" lvl="0" indent="-342900">
                        <a:spcBef>
                          <a:spcPts val="400"/>
                        </a:spcBef>
                        <a:spcAft>
                          <a:spcPts val="400"/>
                        </a:spcAft>
                        <a:buFont typeface="Symbol" panose="05050102010706020507" pitchFamily="18" charset="2"/>
                        <a:buChar char=""/>
                        <a:tabLst>
                          <a:tab pos="210185" algn="l"/>
                        </a:tabLst>
                      </a:pPr>
                      <a:r>
                        <a:rPr lang="en-US" sz="1600" dirty="0">
                          <a:solidFill>
                            <a:schemeClr val="bg1"/>
                          </a:solidFill>
                          <a:effectLst/>
                        </a:rPr>
                        <a:t>Published items can be archived only if every test they are linked to is also archived.</a:t>
                      </a:r>
                    </a:p>
                    <a:p>
                      <a:pPr marL="0" marR="54610" lvl="0" indent="0">
                        <a:spcBef>
                          <a:spcPts val="400"/>
                        </a:spcBef>
                        <a:spcAft>
                          <a:spcPts val="400"/>
                        </a:spcAft>
                        <a:buFont typeface="Symbol" panose="05050102010706020507" pitchFamily="18" charset="2"/>
                        <a:buNone/>
                        <a:tabLst>
                          <a:tab pos="210185" algn="l"/>
                        </a:tabLst>
                      </a:pPr>
                      <a:endParaRPr lang="en-US"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34608581"/>
                  </a:ext>
                </a:extLst>
              </a:tr>
            </a:tbl>
          </a:graphicData>
        </a:graphic>
      </p:graphicFrame>
      <p:grpSp>
        <p:nvGrpSpPr>
          <p:cNvPr id="10" name="Group 9">
            <a:extLst>
              <a:ext uri="{FF2B5EF4-FFF2-40B4-BE49-F238E27FC236}">
                <a16:creationId xmlns:a16="http://schemas.microsoft.com/office/drawing/2014/main" id="{BA988CA8-77F5-8422-CECE-96610C965B68}"/>
              </a:ext>
              <a:ext uri="{C183D7F6-B498-43B3-948B-1728B52AA6E4}">
                <adec:decorative xmlns:adec="http://schemas.microsoft.com/office/drawing/2017/decorative" val="1"/>
              </a:ext>
            </a:extLst>
          </p:cNvPr>
          <p:cNvGrpSpPr/>
          <p:nvPr/>
        </p:nvGrpSpPr>
        <p:grpSpPr>
          <a:xfrm>
            <a:off x="589524" y="772208"/>
            <a:ext cx="10733857" cy="597852"/>
            <a:chOff x="576765" y="801336"/>
            <a:chExt cx="11038470" cy="603317"/>
          </a:xfrm>
        </p:grpSpPr>
        <p:pic>
          <p:nvPicPr>
            <p:cNvPr id="11" name="Picture 10">
              <a:extLst>
                <a:ext uri="{FF2B5EF4-FFF2-40B4-BE49-F238E27FC236}">
                  <a16:creationId xmlns:a16="http://schemas.microsoft.com/office/drawing/2014/main" id="{68C9726B-1A88-169E-1819-BB553A42ED28}"/>
                </a:ext>
              </a:extLst>
            </p:cNvPr>
            <p:cNvPicPr>
              <a:picLocks noChangeAspect="1"/>
            </p:cNvPicPr>
            <p:nvPr/>
          </p:nvPicPr>
          <p:blipFill>
            <a:blip r:embed="rId4"/>
            <a:stretch>
              <a:fillRect/>
            </a:stretch>
          </p:blipFill>
          <p:spPr>
            <a:xfrm>
              <a:off x="576765" y="801336"/>
              <a:ext cx="11038470" cy="603317"/>
            </a:xfrm>
            <a:prstGeom prst="rect">
              <a:avLst/>
            </a:prstGeom>
            <a:ln w="38100">
              <a:solidFill>
                <a:srgbClr val="C05100"/>
              </a:solidFill>
            </a:ln>
          </p:spPr>
        </p:pic>
        <p:pic>
          <p:nvPicPr>
            <p:cNvPr id="12" name="Picture 11">
              <a:extLst>
                <a:ext uri="{FF2B5EF4-FFF2-40B4-BE49-F238E27FC236}">
                  <a16:creationId xmlns:a16="http://schemas.microsoft.com/office/drawing/2014/main" id="{B9CD0562-2092-BEE2-C401-EC8B1E32201A}"/>
                </a:ext>
              </a:extLst>
            </p:cNvPr>
            <p:cNvPicPr>
              <a:picLocks noChangeAspect="1"/>
            </p:cNvPicPr>
            <p:nvPr/>
          </p:nvPicPr>
          <p:blipFill rotWithShape="1">
            <a:blip r:embed="rId5"/>
            <a:srcRect l="70479" b="8779"/>
            <a:stretch/>
          </p:blipFill>
          <p:spPr>
            <a:xfrm>
              <a:off x="7468246" y="904691"/>
              <a:ext cx="1478046" cy="377532"/>
            </a:xfrm>
            <a:prstGeom prst="rect">
              <a:avLst/>
            </a:prstGeom>
          </p:spPr>
        </p:pic>
        <p:pic>
          <p:nvPicPr>
            <p:cNvPr id="13" name="Picture 12">
              <a:extLst>
                <a:ext uri="{FF2B5EF4-FFF2-40B4-BE49-F238E27FC236}">
                  <a16:creationId xmlns:a16="http://schemas.microsoft.com/office/drawing/2014/main" id="{45BD5DA5-7D99-4487-5642-BD7CD9339D1D}"/>
                </a:ext>
              </a:extLst>
            </p:cNvPr>
            <p:cNvPicPr>
              <a:picLocks noChangeAspect="1"/>
            </p:cNvPicPr>
            <p:nvPr/>
          </p:nvPicPr>
          <p:blipFill rotWithShape="1">
            <a:blip r:embed="rId6"/>
            <a:srcRect b="11412"/>
            <a:stretch/>
          </p:blipFill>
          <p:spPr>
            <a:xfrm>
              <a:off x="8981616" y="945211"/>
              <a:ext cx="1299147" cy="315566"/>
            </a:xfrm>
            <a:prstGeom prst="rect">
              <a:avLst/>
            </a:prstGeom>
          </p:spPr>
        </p:pic>
      </p:grpSp>
      <p:grpSp>
        <p:nvGrpSpPr>
          <p:cNvPr id="4" name="Group 3" descr="Archiving Item and Deleting Item confirmation pages.">
            <a:extLst>
              <a:ext uri="{FF2B5EF4-FFF2-40B4-BE49-F238E27FC236}">
                <a16:creationId xmlns:a16="http://schemas.microsoft.com/office/drawing/2014/main" id="{C62E42C7-86DA-86E3-40BE-4BA6DE1F04A6}"/>
              </a:ext>
            </a:extLst>
          </p:cNvPr>
          <p:cNvGrpSpPr/>
          <p:nvPr/>
        </p:nvGrpSpPr>
        <p:grpSpPr>
          <a:xfrm>
            <a:off x="8065648" y="1639585"/>
            <a:ext cx="3918754" cy="4708822"/>
            <a:chOff x="8065648" y="1639585"/>
            <a:chExt cx="3918754" cy="4708822"/>
          </a:xfrm>
        </p:grpSpPr>
        <p:pic>
          <p:nvPicPr>
            <p:cNvPr id="17" name="Picture 16" descr="Archiving Item confirmation window.">
              <a:extLst>
                <a:ext uri="{FF2B5EF4-FFF2-40B4-BE49-F238E27FC236}">
                  <a16:creationId xmlns:a16="http://schemas.microsoft.com/office/drawing/2014/main" id="{D01BB5F3-56A7-B5C2-BA86-161A3C9D9238}"/>
                </a:ext>
              </a:extLst>
            </p:cNvPr>
            <p:cNvPicPr>
              <a:picLocks noChangeAspect="1"/>
            </p:cNvPicPr>
            <p:nvPr/>
          </p:nvPicPr>
          <p:blipFill>
            <a:blip r:embed="rId7"/>
            <a:stretch>
              <a:fillRect/>
            </a:stretch>
          </p:blipFill>
          <p:spPr>
            <a:xfrm>
              <a:off x="8065648" y="1639585"/>
              <a:ext cx="3447677" cy="1955114"/>
            </a:xfrm>
            <a:prstGeom prst="rect">
              <a:avLst/>
            </a:prstGeom>
            <a:ln w="38100">
              <a:solidFill>
                <a:srgbClr val="C05100"/>
              </a:solidFill>
            </a:ln>
          </p:spPr>
        </p:pic>
        <p:pic>
          <p:nvPicPr>
            <p:cNvPr id="19" name="Graphic 18" descr="Cursor with solid fill">
              <a:extLst>
                <a:ext uri="{FF2B5EF4-FFF2-40B4-BE49-F238E27FC236}">
                  <a16:creationId xmlns:a16="http://schemas.microsoft.com/office/drawing/2014/main" id="{F310C6A5-37FE-A430-F991-8A48DE5FE95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231951" y="3279524"/>
              <a:ext cx="741050" cy="741050"/>
            </a:xfrm>
            <a:prstGeom prst="rect">
              <a:avLst/>
            </a:prstGeom>
          </p:spPr>
        </p:pic>
        <p:pic>
          <p:nvPicPr>
            <p:cNvPr id="15" name="Picture 14" descr="Deleting Item confirmation window.">
              <a:extLst>
                <a:ext uri="{FF2B5EF4-FFF2-40B4-BE49-F238E27FC236}">
                  <a16:creationId xmlns:a16="http://schemas.microsoft.com/office/drawing/2014/main" id="{6280C0A3-DCB9-E3A8-7A0A-5A9278FD7C1E}"/>
                </a:ext>
              </a:extLst>
            </p:cNvPr>
            <p:cNvPicPr>
              <a:picLocks noChangeAspect="1"/>
            </p:cNvPicPr>
            <p:nvPr/>
          </p:nvPicPr>
          <p:blipFill>
            <a:blip r:embed="rId10"/>
            <a:stretch>
              <a:fillRect/>
            </a:stretch>
          </p:blipFill>
          <p:spPr>
            <a:xfrm>
              <a:off x="8065648" y="3988106"/>
              <a:ext cx="3449922" cy="1955114"/>
            </a:xfrm>
            <a:prstGeom prst="rect">
              <a:avLst/>
            </a:prstGeom>
            <a:ln w="38100">
              <a:solidFill>
                <a:srgbClr val="C05100"/>
              </a:solidFill>
            </a:ln>
          </p:spPr>
        </p:pic>
        <p:pic>
          <p:nvPicPr>
            <p:cNvPr id="18" name="Graphic 17" descr="Cursor with solid fill">
              <a:extLst>
                <a:ext uri="{FF2B5EF4-FFF2-40B4-BE49-F238E27FC236}">
                  <a16:creationId xmlns:a16="http://schemas.microsoft.com/office/drawing/2014/main" id="{7DBD0C2D-81F0-8D99-1112-B64B67B198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243352" y="5607357"/>
              <a:ext cx="741050" cy="741050"/>
            </a:xfrm>
            <a:prstGeom prst="rect">
              <a:avLst/>
            </a:prstGeom>
          </p:spPr>
        </p:pic>
      </p:grpSp>
      <p:sp>
        <p:nvSpPr>
          <p:cNvPr id="3" name="Slide Number Placeholder 2">
            <a:extLst>
              <a:ext uri="{FF2B5EF4-FFF2-40B4-BE49-F238E27FC236}">
                <a16:creationId xmlns:a16="http://schemas.microsoft.com/office/drawing/2014/main" id="{4B44D6CA-E16F-7C58-1957-7C55C82DD440}"/>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30853670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1289" y="898921"/>
            <a:ext cx="7244110" cy="2530079"/>
          </a:xfrm>
        </p:spPr>
        <p:txBody>
          <a:bodyPr>
            <a:normAutofit/>
          </a:bodyPr>
          <a:lstStyle/>
          <a:p>
            <a:r>
              <a:rPr lang="en-US" sz="4400" dirty="0">
                <a:latin typeface="+mn-lt"/>
              </a:rPr>
              <a:t>How to Share Your Items &amp; Tests with Other Educators</a:t>
            </a:r>
          </a:p>
        </p:txBody>
      </p:sp>
    </p:spTree>
    <p:custDataLst>
      <p:tags r:id="rId1"/>
    </p:custDataLst>
    <p:extLst>
      <p:ext uri="{BB962C8B-B14F-4D97-AF65-F5344CB8AC3E}">
        <p14:creationId xmlns:p14="http://schemas.microsoft.com/office/powerpoint/2010/main" val="2467004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85A2F7-07FC-46F2-890A-B5F3018DC6BD}"/>
              </a:ext>
            </a:extLst>
          </p:cNvPr>
          <p:cNvSpPr>
            <a:spLocks noGrp="1"/>
          </p:cNvSpPr>
          <p:nvPr>
            <p:ph type="title"/>
          </p:nvPr>
        </p:nvSpPr>
        <p:spPr/>
        <p:txBody>
          <a:bodyPr>
            <a:noAutofit/>
          </a:bodyPr>
          <a:lstStyle/>
          <a:p>
            <a:r>
              <a:rPr lang="en-US" sz="3600" dirty="0"/>
              <a:t>Dashboard Design</a:t>
            </a:r>
          </a:p>
        </p:txBody>
      </p:sp>
      <p:sp>
        <p:nvSpPr>
          <p:cNvPr id="3" name="Slide Number Placeholder 2">
            <a:extLst>
              <a:ext uri="{FF2B5EF4-FFF2-40B4-BE49-F238E27FC236}">
                <a16:creationId xmlns:a16="http://schemas.microsoft.com/office/drawing/2014/main" id="{25F8DAAD-CB86-4DC4-A3B7-59159C897AAD}"/>
              </a:ext>
              <a:ext uri="{C183D7F6-B498-43B3-948B-1728B52AA6E4}">
                <adec:decorative xmlns:adec="http://schemas.microsoft.com/office/drawing/2017/decorative" val="1"/>
              </a:ext>
            </a:extLst>
          </p:cNvPr>
          <p:cNvSpPr>
            <a:spLocks noGrp="1"/>
          </p:cNvSpPr>
          <p:nvPr>
            <p:ph type="sldNum" sz="quarter" idx="17"/>
          </p:nvPr>
        </p:nvSpPr>
        <p:spPr/>
        <p:txBody>
          <a:bodyPr/>
          <a:lstStyle/>
          <a:p>
            <a:fld id="{58AE716E-68DD-2249-A7FA-8AEF0B14DF81}" type="slidenum">
              <a:rPr lang="en-US" sz="1200" smtClean="0"/>
              <a:pPr/>
              <a:t>8</a:t>
            </a:fld>
            <a:endParaRPr lang="en-US" sz="1200" dirty="0"/>
          </a:p>
        </p:txBody>
      </p:sp>
      <p:grpSp>
        <p:nvGrpSpPr>
          <p:cNvPr id="6" name="Group 5">
            <a:extLst>
              <a:ext uri="{FF2B5EF4-FFF2-40B4-BE49-F238E27FC236}">
                <a16:creationId xmlns:a16="http://schemas.microsoft.com/office/drawing/2014/main" id="{DD647BCB-BA17-468D-8A5C-E6A9E6E67F0A}"/>
              </a:ext>
            </a:extLst>
          </p:cNvPr>
          <p:cNvGrpSpPr/>
          <p:nvPr/>
        </p:nvGrpSpPr>
        <p:grpSpPr>
          <a:xfrm>
            <a:off x="671523" y="726427"/>
            <a:ext cx="10477666" cy="5405145"/>
            <a:chOff x="671523" y="726427"/>
            <a:chExt cx="10477666" cy="5405145"/>
          </a:xfrm>
        </p:grpSpPr>
        <p:pic>
          <p:nvPicPr>
            <p:cNvPr id="10" name="Picture 9">
              <a:extLst>
                <a:ext uri="{FF2B5EF4-FFF2-40B4-BE49-F238E27FC236}">
                  <a16:creationId xmlns:a16="http://schemas.microsoft.com/office/drawing/2014/main" id="{CBA4163B-447E-4DFD-8106-5BA9D908D269}"/>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1523" y="726427"/>
              <a:ext cx="10477666" cy="5405145"/>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1" name="Arrow: Left 10">
              <a:extLst>
                <a:ext uri="{FF2B5EF4-FFF2-40B4-BE49-F238E27FC236}">
                  <a16:creationId xmlns:a16="http://schemas.microsoft.com/office/drawing/2014/main" id="{F71DCBA8-8412-4D5D-AAA3-0EE02D3B8BEF}"/>
                </a:ext>
              </a:extLst>
            </p:cNvPr>
            <p:cNvSpPr/>
            <p:nvPr/>
          </p:nvSpPr>
          <p:spPr>
            <a:xfrm>
              <a:off x="4148050" y="773547"/>
              <a:ext cx="1280160" cy="398548"/>
            </a:xfrm>
            <a:prstGeom prst="leftArrow">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dirty="0">
                  <a:solidFill>
                    <a:schemeClr val="bg1"/>
                  </a:solidFill>
                </a:rPr>
                <a:t>Content Tabs</a:t>
              </a:r>
            </a:p>
          </p:txBody>
        </p:sp>
        <p:sp>
          <p:nvSpPr>
            <p:cNvPr id="13" name="Arrow: Left-Right 12">
              <a:extLst>
                <a:ext uri="{FF2B5EF4-FFF2-40B4-BE49-F238E27FC236}">
                  <a16:creationId xmlns:a16="http://schemas.microsoft.com/office/drawing/2014/main" id="{81A9DB38-7EA1-4360-9A1A-72E422A3D3D0}"/>
                </a:ext>
              </a:extLst>
            </p:cNvPr>
            <p:cNvSpPr/>
            <p:nvPr/>
          </p:nvSpPr>
          <p:spPr>
            <a:xfrm>
              <a:off x="5270276" y="2465525"/>
              <a:ext cx="1280160" cy="398548"/>
            </a:xfrm>
            <a:prstGeom prst="leftRightArrow">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dirty="0">
                  <a:solidFill>
                    <a:schemeClr val="bg1"/>
                  </a:solidFill>
                </a:rPr>
                <a:t>Quick Links</a:t>
              </a:r>
            </a:p>
          </p:txBody>
        </p:sp>
      </p:grpSp>
    </p:spTree>
    <p:extLst>
      <p:ext uri="{BB962C8B-B14F-4D97-AF65-F5344CB8AC3E}">
        <p14:creationId xmlns:p14="http://schemas.microsoft.com/office/powerpoint/2010/main" val="37747091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0A6B358C-3AAA-C574-749D-4A9296904BF0}"/>
              </a:ext>
            </a:extLst>
          </p:cNvPr>
          <p:cNvSpPr>
            <a:spLocks noGrp="1"/>
          </p:cNvSpPr>
          <p:nvPr>
            <p:ph type="title"/>
          </p:nvPr>
        </p:nvSpPr>
        <p:spPr>
          <a:xfrm>
            <a:off x="425450" y="65088"/>
            <a:ext cx="11369675" cy="519112"/>
          </a:xfrm>
        </p:spPr>
        <p:txBody>
          <a:bodyPr>
            <a:noAutofit/>
          </a:bodyPr>
          <a:lstStyle/>
          <a:p>
            <a:r>
              <a:rPr lang="en-US" dirty="0">
                <a:latin typeface="+mn-lt"/>
              </a:rPr>
              <a:t>Share Items with Other Educators</a:t>
            </a:r>
          </a:p>
        </p:txBody>
      </p:sp>
      <p:sp>
        <p:nvSpPr>
          <p:cNvPr id="3" name="Slide Number Placeholder 2">
            <a:extLst>
              <a:ext uri="{FF2B5EF4-FFF2-40B4-BE49-F238E27FC236}">
                <a16:creationId xmlns:a16="http://schemas.microsoft.com/office/drawing/2014/main" id="{9DCD3A37-759B-AE7E-70D4-2B8CC74CF29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grpSp>
        <p:nvGrpSpPr>
          <p:cNvPr id="10" name="Group 9">
            <a:extLst>
              <a:ext uri="{FF2B5EF4-FFF2-40B4-BE49-F238E27FC236}">
                <a16:creationId xmlns:a16="http://schemas.microsoft.com/office/drawing/2014/main" id="{EA730D78-9DF8-6A3B-D1CE-5B63F81EC0CE}"/>
              </a:ext>
              <a:ext uri="{C183D7F6-B498-43B3-948B-1728B52AA6E4}">
                <adec:decorative xmlns:adec="http://schemas.microsoft.com/office/drawing/2017/decorative" val="1"/>
              </a:ext>
            </a:extLst>
          </p:cNvPr>
          <p:cNvGrpSpPr/>
          <p:nvPr/>
        </p:nvGrpSpPr>
        <p:grpSpPr>
          <a:xfrm>
            <a:off x="835334" y="1333243"/>
            <a:ext cx="10763999" cy="5145400"/>
            <a:chOff x="790820" y="979714"/>
            <a:chExt cx="10959791" cy="5248002"/>
          </a:xfrm>
        </p:grpSpPr>
        <p:pic>
          <p:nvPicPr>
            <p:cNvPr id="5" name="Picture 4" descr="A screenshot of a computer&#10;&#10;Description automatically generated">
              <a:extLst>
                <a:ext uri="{FF2B5EF4-FFF2-40B4-BE49-F238E27FC236}">
                  <a16:creationId xmlns:a16="http://schemas.microsoft.com/office/drawing/2014/main" id="{00E2D5D8-83A6-3876-BBCA-1437789828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820" y="979714"/>
              <a:ext cx="10651612" cy="4898571"/>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2" name="Flowchart: Connector 11">
              <a:extLst>
                <a:ext uri="{FF2B5EF4-FFF2-40B4-BE49-F238E27FC236}">
                  <a16:creationId xmlns:a16="http://schemas.microsoft.com/office/drawing/2014/main" id="{4AE99AFB-3A85-B39F-AC02-5FF4D8942ED5}"/>
                </a:ext>
              </a:extLst>
            </p:cNvPr>
            <p:cNvSpPr/>
            <p:nvPr/>
          </p:nvSpPr>
          <p:spPr>
            <a:xfrm>
              <a:off x="10931247" y="5123541"/>
              <a:ext cx="267128" cy="256854"/>
            </a:xfrm>
            <a:prstGeom prst="flowChartConnector">
              <a:avLst/>
            </a:prstGeom>
            <a:solidFill>
              <a:srgbClr val="C051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13" name="Flowchart: Connector 12">
              <a:extLst>
                <a:ext uri="{FF2B5EF4-FFF2-40B4-BE49-F238E27FC236}">
                  <a16:creationId xmlns:a16="http://schemas.microsoft.com/office/drawing/2014/main" id="{B25E3898-3056-802C-0762-5B532F8D5E2E}"/>
                </a:ext>
              </a:extLst>
            </p:cNvPr>
            <p:cNvSpPr/>
            <p:nvPr/>
          </p:nvSpPr>
          <p:spPr>
            <a:xfrm>
              <a:off x="9891702" y="3172145"/>
              <a:ext cx="267128" cy="256854"/>
            </a:xfrm>
            <a:prstGeom prst="flowChartConnector">
              <a:avLst/>
            </a:prstGeom>
            <a:solidFill>
              <a:srgbClr val="C051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14" name="Flowchart: Connector 13">
              <a:extLst>
                <a:ext uri="{FF2B5EF4-FFF2-40B4-BE49-F238E27FC236}">
                  <a16:creationId xmlns:a16="http://schemas.microsoft.com/office/drawing/2014/main" id="{6983BAA3-7578-0B4E-129B-1CF925085DC1}"/>
                </a:ext>
              </a:extLst>
            </p:cNvPr>
            <p:cNvSpPr/>
            <p:nvPr/>
          </p:nvSpPr>
          <p:spPr>
            <a:xfrm>
              <a:off x="5168789" y="4178691"/>
              <a:ext cx="267128" cy="256854"/>
            </a:xfrm>
            <a:prstGeom prst="flowChartConnector">
              <a:avLst/>
            </a:prstGeom>
            <a:solidFill>
              <a:srgbClr val="C051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15" name="Flowchart: Connector 14">
              <a:extLst>
                <a:ext uri="{FF2B5EF4-FFF2-40B4-BE49-F238E27FC236}">
                  <a16:creationId xmlns:a16="http://schemas.microsoft.com/office/drawing/2014/main" id="{44A93A88-A2D1-4034-C29C-3353E536ED57}"/>
                </a:ext>
              </a:extLst>
            </p:cNvPr>
            <p:cNvSpPr/>
            <p:nvPr/>
          </p:nvSpPr>
          <p:spPr>
            <a:xfrm>
              <a:off x="2954029" y="1862699"/>
              <a:ext cx="267128" cy="256854"/>
            </a:xfrm>
            <a:prstGeom prst="flowChartConnector">
              <a:avLst/>
            </a:prstGeom>
            <a:solidFill>
              <a:srgbClr val="C051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pic>
          <p:nvPicPr>
            <p:cNvPr id="2" name="Graphic 1" descr="Cursor with solid fill">
              <a:extLst>
                <a:ext uri="{FF2B5EF4-FFF2-40B4-BE49-F238E27FC236}">
                  <a16:creationId xmlns:a16="http://schemas.microsoft.com/office/drawing/2014/main" id="{C91B8699-CEEB-838B-974B-71B5C542A9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51748" y="5528853"/>
              <a:ext cx="698863" cy="698863"/>
            </a:xfrm>
            <a:prstGeom prst="rect">
              <a:avLst/>
            </a:prstGeom>
          </p:spPr>
        </p:pic>
      </p:grpSp>
      <p:grpSp>
        <p:nvGrpSpPr>
          <p:cNvPr id="4" name="Group 3">
            <a:extLst>
              <a:ext uri="{FF2B5EF4-FFF2-40B4-BE49-F238E27FC236}">
                <a16:creationId xmlns:a16="http://schemas.microsoft.com/office/drawing/2014/main" id="{5A9FB7CC-61C7-89C4-8997-2156DE5BA874}"/>
              </a:ext>
              <a:ext uri="{C183D7F6-B498-43B3-948B-1728B52AA6E4}">
                <adec:decorative xmlns:adec="http://schemas.microsoft.com/office/drawing/2017/decorative" val="1"/>
              </a:ext>
            </a:extLst>
          </p:cNvPr>
          <p:cNvGrpSpPr/>
          <p:nvPr/>
        </p:nvGrpSpPr>
        <p:grpSpPr>
          <a:xfrm>
            <a:off x="1559846" y="761978"/>
            <a:ext cx="9100882" cy="480092"/>
            <a:chOff x="576765" y="801336"/>
            <a:chExt cx="11038470" cy="603317"/>
          </a:xfrm>
        </p:grpSpPr>
        <p:pic>
          <p:nvPicPr>
            <p:cNvPr id="6" name="Picture 5">
              <a:extLst>
                <a:ext uri="{FF2B5EF4-FFF2-40B4-BE49-F238E27FC236}">
                  <a16:creationId xmlns:a16="http://schemas.microsoft.com/office/drawing/2014/main" id="{2FC0A1EA-F9F5-CD92-34A5-65B1B1129013}"/>
                </a:ext>
              </a:extLst>
            </p:cNvPr>
            <p:cNvPicPr>
              <a:picLocks noChangeAspect="1"/>
            </p:cNvPicPr>
            <p:nvPr/>
          </p:nvPicPr>
          <p:blipFill>
            <a:blip r:embed="rId7"/>
            <a:stretch>
              <a:fillRect/>
            </a:stretch>
          </p:blipFill>
          <p:spPr>
            <a:xfrm>
              <a:off x="576765" y="801336"/>
              <a:ext cx="11038470" cy="603317"/>
            </a:xfrm>
            <a:prstGeom prst="rect">
              <a:avLst/>
            </a:prstGeom>
            <a:ln w="38100">
              <a:solidFill>
                <a:srgbClr val="C05100"/>
              </a:solidFill>
            </a:ln>
          </p:spPr>
        </p:pic>
        <p:pic>
          <p:nvPicPr>
            <p:cNvPr id="8" name="Picture 7">
              <a:extLst>
                <a:ext uri="{FF2B5EF4-FFF2-40B4-BE49-F238E27FC236}">
                  <a16:creationId xmlns:a16="http://schemas.microsoft.com/office/drawing/2014/main" id="{1A916872-2738-FFE2-8CAB-D085BC0A01AB}"/>
                </a:ext>
              </a:extLst>
            </p:cNvPr>
            <p:cNvPicPr>
              <a:picLocks noChangeAspect="1"/>
            </p:cNvPicPr>
            <p:nvPr/>
          </p:nvPicPr>
          <p:blipFill rotWithShape="1">
            <a:blip r:embed="rId8"/>
            <a:srcRect l="70479" b="8779"/>
            <a:stretch/>
          </p:blipFill>
          <p:spPr>
            <a:xfrm>
              <a:off x="7468246" y="904691"/>
              <a:ext cx="1478046" cy="377532"/>
            </a:xfrm>
            <a:prstGeom prst="rect">
              <a:avLst/>
            </a:prstGeom>
          </p:spPr>
        </p:pic>
        <p:pic>
          <p:nvPicPr>
            <p:cNvPr id="9" name="Picture 8">
              <a:extLst>
                <a:ext uri="{FF2B5EF4-FFF2-40B4-BE49-F238E27FC236}">
                  <a16:creationId xmlns:a16="http://schemas.microsoft.com/office/drawing/2014/main" id="{62D9388B-87DB-627F-F1E0-78D5D42AD86B}"/>
                </a:ext>
              </a:extLst>
            </p:cNvPr>
            <p:cNvPicPr>
              <a:picLocks noChangeAspect="1"/>
            </p:cNvPicPr>
            <p:nvPr/>
          </p:nvPicPr>
          <p:blipFill rotWithShape="1">
            <a:blip r:embed="rId9"/>
            <a:srcRect b="11412"/>
            <a:stretch/>
          </p:blipFill>
          <p:spPr>
            <a:xfrm>
              <a:off x="8981616" y="945211"/>
              <a:ext cx="1299147" cy="315566"/>
            </a:xfrm>
            <a:prstGeom prst="rect">
              <a:avLst/>
            </a:prstGeom>
          </p:spPr>
        </p:pic>
      </p:grpSp>
    </p:spTree>
    <p:custDataLst>
      <p:tags r:id="rId1"/>
    </p:custDataLst>
    <p:extLst>
      <p:ext uri="{BB962C8B-B14F-4D97-AF65-F5344CB8AC3E}">
        <p14:creationId xmlns:p14="http://schemas.microsoft.com/office/powerpoint/2010/main" val="17357530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DEA590E-2FCF-45EA-8E2B-E3B50FC62B9F}"/>
              </a:ext>
            </a:extLst>
          </p:cNvPr>
          <p:cNvSpPr>
            <a:spLocks noGrp="1"/>
          </p:cNvSpPr>
          <p:nvPr>
            <p:ph type="title"/>
          </p:nvPr>
        </p:nvSpPr>
        <p:spPr>
          <a:xfrm>
            <a:off x="209968" y="36736"/>
            <a:ext cx="11369528" cy="518012"/>
          </a:xfrm>
        </p:spPr>
        <p:txBody>
          <a:bodyPr>
            <a:noAutofit/>
          </a:bodyPr>
          <a:lstStyle/>
          <a:p>
            <a:r>
              <a:rPr lang="en-US" dirty="0">
                <a:latin typeface="+mn-lt"/>
              </a:rPr>
              <a:t>How to Share Your Tests with Others for Administration</a:t>
            </a:r>
          </a:p>
        </p:txBody>
      </p:sp>
      <p:grpSp>
        <p:nvGrpSpPr>
          <p:cNvPr id="11" name="Group 10" descr="Tests Share button in the banner.">
            <a:extLst>
              <a:ext uri="{FF2B5EF4-FFF2-40B4-BE49-F238E27FC236}">
                <a16:creationId xmlns:a16="http://schemas.microsoft.com/office/drawing/2014/main" id="{15BBFBAE-5C61-DA2F-A0F0-16DF41E75FFA}"/>
              </a:ext>
            </a:extLst>
          </p:cNvPr>
          <p:cNvGrpSpPr/>
          <p:nvPr/>
        </p:nvGrpSpPr>
        <p:grpSpPr>
          <a:xfrm>
            <a:off x="582236" y="1349079"/>
            <a:ext cx="11027527" cy="4671180"/>
            <a:chOff x="582236" y="1349079"/>
            <a:chExt cx="11027527" cy="4671180"/>
          </a:xfrm>
        </p:grpSpPr>
        <p:grpSp>
          <p:nvGrpSpPr>
            <p:cNvPr id="2" name="Group 1">
              <a:extLst>
                <a:ext uri="{FF2B5EF4-FFF2-40B4-BE49-F238E27FC236}">
                  <a16:creationId xmlns:a16="http://schemas.microsoft.com/office/drawing/2014/main" id="{77A4D407-0BF0-E0A9-5F6E-3571BB402F45}"/>
                </a:ext>
              </a:extLst>
            </p:cNvPr>
            <p:cNvGrpSpPr/>
            <p:nvPr/>
          </p:nvGrpSpPr>
          <p:grpSpPr>
            <a:xfrm>
              <a:off x="582236" y="1349079"/>
              <a:ext cx="11027527" cy="4159842"/>
              <a:chOff x="1308110" y="1735631"/>
              <a:chExt cx="9575775" cy="3386737"/>
            </a:xfrm>
          </p:grpSpPr>
          <p:pic>
            <p:nvPicPr>
              <p:cNvPr id="4" name="Picture 3" descr="A screenshot of a computer&#10;&#10;Description automatically generated">
                <a:extLst>
                  <a:ext uri="{FF2B5EF4-FFF2-40B4-BE49-F238E27FC236}">
                    <a16:creationId xmlns:a16="http://schemas.microsoft.com/office/drawing/2014/main" id="{7738556C-B7D6-0376-6391-63B4FF6ACA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8110" y="1735631"/>
                <a:ext cx="9575775" cy="338673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27" name="Flowchart: Connector 26">
                <a:extLst>
                  <a:ext uri="{FF2B5EF4-FFF2-40B4-BE49-F238E27FC236}">
                    <a16:creationId xmlns:a16="http://schemas.microsoft.com/office/drawing/2014/main" id="{87A5694F-B352-9D49-DED4-AF1BEEF69281}"/>
                  </a:ext>
                </a:extLst>
              </p:cNvPr>
              <p:cNvSpPr/>
              <p:nvPr/>
            </p:nvSpPr>
            <p:spPr>
              <a:xfrm>
                <a:off x="5133326" y="2128537"/>
                <a:ext cx="267128" cy="256854"/>
              </a:xfrm>
              <a:prstGeom prst="flowChartConnector">
                <a:avLst/>
              </a:prstGeom>
              <a:solidFill>
                <a:srgbClr val="C05100"/>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grpSp>
        <p:pic>
          <p:nvPicPr>
            <p:cNvPr id="5" name="Graphic 4" descr="Cursor with solid fill">
              <a:extLst>
                <a:ext uri="{FF2B5EF4-FFF2-40B4-BE49-F238E27FC236}">
                  <a16:creationId xmlns:a16="http://schemas.microsoft.com/office/drawing/2014/main" id="{DE054A2A-7F9A-5614-0E50-9E3BCC5FBF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40478" y="4271542"/>
              <a:ext cx="698863" cy="698863"/>
            </a:xfrm>
            <a:prstGeom prst="rect">
              <a:avLst/>
            </a:prstGeom>
          </p:spPr>
        </p:pic>
        <p:pic>
          <p:nvPicPr>
            <p:cNvPr id="7" name="Picture 6">
              <a:extLst>
                <a:ext uri="{FF2B5EF4-FFF2-40B4-BE49-F238E27FC236}">
                  <a16:creationId xmlns:a16="http://schemas.microsoft.com/office/drawing/2014/main" id="{358CF813-A89E-AA54-F2BF-50A14A86256C}"/>
                </a:ext>
              </a:extLst>
            </p:cNvPr>
            <p:cNvPicPr>
              <a:picLocks noChangeAspect="1"/>
            </p:cNvPicPr>
            <p:nvPr/>
          </p:nvPicPr>
          <p:blipFill>
            <a:blip r:embed="rId7"/>
            <a:stretch>
              <a:fillRect/>
            </a:stretch>
          </p:blipFill>
          <p:spPr>
            <a:xfrm>
              <a:off x="1833437" y="4719025"/>
              <a:ext cx="2059293" cy="1301234"/>
            </a:xfrm>
            <a:prstGeom prst="rect">
              <a:avLst/>
            </a:prstGeom>
            <a:ln w="38100">
              <a:solidFill>
                <a:srgbClr val="C05100"/>
              </a:solidFill>
            </a:ln>
          </p:spPr>
        </p:pic>
        <p:pic>
          <p:nvPicPr>
            <p:cNvPr id="10" name="Picture 9">
              <a:extLst>
                <a:ext uri="{FF2B5EF4-FFF2-40B4-BE49-F238E27FC236}">
                  <a16:creationId xmlns:a16="http://schemas.microsoft.com/office/drawing/2014/main" id="{2A83A50C-2A24-9EFB-0A39-DD0D7278A36A}"/>
                </a:ext>
              </a:extLst>
            </p:cNvPr>
            <p:cNvPicPr>
              <a:picLocks noChangeAspect="1"/>
            </p:cNvPicPr>
            <p:nvPr/>
          </p:nvPicPr>
          <p:blipFill>
            <a:blip r:embed="rId8"/>
            <a:stretch>
              <a:fillRect/>
            </a:stretch>
          </p:blipFill>
          <p:spPr>
            <a:xfrm>
              <a:off x="770709" y="4916356"/>
              <a:ext cx="313507" cy="356259"/>
            </a:xfrm>
            <a:prstGeom prst="rect">
              <a:avLst/>
            </a:prstGeom>
          </p:spPr>
        </p:pic>
      </p:grpSp>
      <p:sp>
        <p:nvSpPr>
          <p:cNvPr id="3" name="Slide Number Placeholder 2">
            <a:extLst>
              <a:ext uri="{FF2B5EF4-FFF2-40B4-BE49-F238E27FC236}">
                <a16:creationId xmlns:a16="http://schemas.microsoft.com/office/drawing/2014/main" id="{71B95CF3-BB9C-4169-B0B3-F53495C5221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Tree>
    <p:custDataLst>
      <p:tags r:id="rId1"/>
    </p:custDataLst>
    <p:extLst>
      <p:ext uri="{BB962C8B-B14F-4D97-AF65-F5344CB8AC3E}">
        <p14:creationId xmlns:p14="http://schemas.microsoft.com/office/powerpoint/2010/main" val="14239993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DEA590E-2FCF-45EA-8E2B-E3B50FC62B9F}"/>
              </a:ext>
            </a:extLst>
          </p:cNvPr>
          <p:cNvSpPr>
            <a:spLocks noGrp="1"/>
          </p:cNvSpPr>
          <p:nvPr>
            <p:ph type="title"/>
          </p:nvPr>
        </p:nvSpPr>
        <p:spPr>
          <a:xfrm>
            <a:off x="209968" y="36736"/>
            <a:ext cx="11369528" cy="518012"/>
          </a:xfrm>
        </p:spPr>
        <p:txBody>
          <a:bodyPr>
            <a:noAutofit/>
          </a:bodyPr>
          <a:lstStyle/>
          <a:p>
            <a:r>
              <a:rPr lang="en-US" dirty="0">
                <a:latin typeface="+mn-lt"/>
              </a:rPr>
              <a:t>How to Share Your Tests with Others for Administration (cont.)</a:t>
            </a:r>
          </a:p>
        </p:txBody>
      </p:sp>
      <p:grpSp>
        <p:nvGrpSpPr>
          <p:cNvPr id="5" name="Group 4" descr="Test Sharing page showing five steps.">
            <a:extLst>
              <a:ext uri="{FF2B5EF4-FFF2-40B4-BE49-F238E27FC236}">
                <a16:creationId xmlns:a16="http://schemas.microsoft.com/office/drawing/2014/main" id="{ACEC2C51-EB20-60BD-91F3-DD0AE02D47DA}"/>
              </a:ext>
            </a:extLst>
          </p:cNvPr>
          <p:cNvGrpSpPr/>
          <p:nvPr/>
        </p:nvGrpSpPr>
        <p:grpSpPr>
          <a:xfrm>
            <a:off x="522003" y="1153280"/>
            <a:ext cx="11413816" cy="5010063"/>
            <a:chOff x="522003" y="1153280"/>
            <a:chExt cx="11413816" cy="5010063"/>
          </a:xfrm>
        </p:grpSpPr>
        <p:pic>
          <p:nvPicPr>
            <p:cNvPr id="7" name="Picture 6" descr="The Test Sharing page showing five steps.">
              <a:extLst>
                <a:ext uri="{FF2B5EF4-FFF2-40B4-BE49-F238E27FC236}">
                  <a16:creationId xmlns:a16="http://schemas.microsoft.com/office/drawing/2014/main" id="{562B535C-67E0-ED21-6530-32021C894E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03" y="1153280"/>
              <a:ext cx="11147993" cy="4551439"/>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0" name="Flowchart: Connector 9">
              <a:extLst>
                <a:ext uri="{FF2B5EF4-FFF2-40B4-BE49-F238E27FC236}">
                  <a16:creationId xmlns:a16="http://schemas.microsoft.com/office/drawing/2014/main" id="{92552045-34EE-6DA1-26ED-244457758644}"/>
                </a:ext>
              </a:extLst>
            </p:cNvPr>
            <p:cNvSpPr/>
            <p:nvPr/>
          </p:nvSpPr>
          <p:spPr>
            <a:xfrm>
              <a:off x="1945431" y="1602791"/>
              <a:ext cx="267128" cy="256854"/>
            </a:xfrm>
            <a:prstGeom prst="flowChartConnector">
              <a:avLst/>
            </a:prstGeom>
            <a:solidFill>
              <a:srgbClr val="C051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pic>
          <p:nvPicPr>
            <p:cNvPr id="2" name="Graphic 1" descr="Cursor with solid fill">
              <a:extLst>
                <a:ext uri="{FF2B5EF4-FFF2-40B4-BE49-F238E27FC236}">
                  <a16:creationId xmlns:a16="http://schemas.microsoft.com/office/drawing/2014/main" id="{B63965D3-CDC0-7375-531D-6519E90F33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83082" y="1766474"/>
              <a:ext cx="698863" cy="698863"/>
            </a:xfrm>
            <a:prstGeom prst="rect">
              <a:avLst/>
            </a:prstGeom>
          </p:spPr>
        </p:pic>
        <p:sp>
          <p:nvSpPr>
            <p:cNvPr id="18" name="Flowchart: Connector 17">
              <a:extLst>
                <a:ext uri="{FF2B5EF4-FFF2-40B4-BE49-F238E27FC236}">
                  <a16:creationId xmlns:a16="http://schemas.microsoft.com/office/drawing/2014/main" id="{A3184F4E-02F8-FDD6-3BB9-79B659D563F8}"/>
                </a:ext>
              </a:extLst>
            </p:cNvPr>
            <p:cNvSpPr/>
            <p:nvPr/>
          </p:nvSpPr>
          <p:spPr>
            <a:xfrm>
              <a:off x="1944920" y="3172145"/>
              <a:ext cx="267128" cy="256854"/>
            </a:xfrm>
            <a:prstGeom prst="flowChartConnector">
              <a:avLst/>
            </a:prstGeom>
            <a:solidFill>
              <a:srgbClr val="C05100"/>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19" name="Flowchart: Connector 18">
              <a:extLst>
                <a:ext uri="{FF2B5EF4-FFF2-40B4-BE49-F238E27FC236}">
                  <a16:creationId xmlns:a16="http://schemas.microsoft.com/office/drawing/2014/main" id="{7274976D-F483-6E42-B780-9F63DBB9B438}"/>
                </a:ext>
              </a:extLst>
            </p:cNvPr>
            <p:cNvSpPr/>
            <p:nvPr/>
          </p:nvSpPr>
          <p:spPr>
            <a:xfrm>
              <a:off x="5136922" y="5052592"/>
              <a:ext cx="267128" cy="256854"/>
            </a:xfrm>
            <a:prstGeom prst="flowChartConnector">
              <a:avLst/>
            </a:prstGeom>
            <a:solidFill>
              <a:srgbClr val="C05100"/>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21" name="Flowchart: Connector 20">
              <a:extLst>
                <a:ext uri="{FF2B5EF4-FFF2-40B4-BE49-F238E27FC236}">
                  <a16:creationId xmlns:a16="http://schemas.microsoft.com/office/drawing/2014/main" id="{B30611F3-7594-C538-1E40-6D8AC9CFDABA}"/>
                </a:ext>
              </a:extLst>
            </p:cNvPr>
            <p:cNvSpPr/>
            <p:nvPr/>
          </p:nvSpPr>
          <p:spPr>
            <a:xfrm>
              <a:off x="7235864" y="3172145"/>
              <a:ext cx="267128" cy="256854"/>
            </a:xfrm>
            <a:prstGeom prst="flowChartConnector">
              <a:avLst/>
            </a:prstGeom>
            <a:solidFill>
              <a:srgbClr val="C05100"/>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20" name="Flowchart: Connector 19">
              <a:extLst>
                <a:ext uri="{FF2B5EF4-FFF2-40B4-BE49-F238E27FC236}">
                  <a16:creationId xmlns:a16="http://schemas.microsoft.com/office/drawing/2014/main" id="{6F0FE6A3-E156-5906-F825-C019667F4F63}"/>
                </a:ext>
              </a:extLst>
            </p:cNvPr>
            <p:cNvSpPr/>
            <p:nvPr/>
          </p:nvSpPr>
          <p:spPr>
            <a:xfrm>
              <a:off x="11103392" y="5108593"/>
              <a:ext cx="267128" cy="256854"/>
            </a:xfrm>
            <a:prstGeom prst="flowChartConnector">
              <a:avLst/>
            </a:prstGeom>
            <a:solidFill>
              <a:srgbClr val="C05100"/>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6</a:t>
              </a:r>
            </a:p>
          </p:txBody>
        </p:sp>
        <p:pic>
          <p:nvPicPr>
            <p:cNvPr id="30" name="Picture 29" descr="Share to TDS button on the Test Sharing page, showing four steps.">
              <a:extLst>
                <a:ext uri="{FF2B5EF4-FFF2-40B4-BE49-F238E27FC236}">
                  <a16:creationId xmlns:a16="http://schemas.microsoft.com/office/drawing/2014/main" id="{8BB9F47E-113A-3062-6226-070152C5BEE6}"/>
                </a:ext>
              </a:extLst>
            </p:cNvPr>
            <p:cNvPicPr>
              <a:picLocks noChangeAspect="1"/>
            </p:cNvPicPr>
            <p:nvPr/>
          </p:nvPicPr>
          <p:blipFill>
            <a:blip r:embed="rId7"/>
            <a:stretch>
              <a:fillRect/>
            </a:stretch>
          </p:blipFill>
          <p:spPr>
            <a:xfrm>
              <a:off x="10392355" y="5365447"/>
              <a:ext cx="1060225" cy="339272"/>
            </a:xfrm>
            <a:prstGeom prst="rect">
              <a:avLst/>
            </a:prstGeom>
          </p:spPr>
        </p:pic>
        <p:pic>
          <p:nvPicPr>
            <p:cNvPr id="4" name="Graphic 3" descr="Cursor with solid fill">
              <a:extLst>
                <a:ext uri="{FF2B5EF4-FFF2-40B4-BE49-F238E27FC236}">
                  <a16:creationId xmlns:a16="http://schemas.microsoft.com/office/drawing/2014/main" id="{5F897CBA-77AD-1ED4-3C4B-7D39F956DF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36956" y="5464480"/>
              <a:ext cx="698863" cy="698863"/>
            </a:xfrm>
            <a:prstGeom prst="rect">
              <a:avLst/>
            </a:prstGeom>
          </p:spPr>
        </p:pic>
      </p:grpSp>
      <p:sp>
        <p:nvSpPr>
          <p:cNvPr id="3" name="Slide Number Placeholder 2">
            <a:extLst>
              <a:ext uri="{FF2B5EF4-FFF2-40B4-BE49-F238E27FC236}">
                <a16:creationId xmlns:a16="http://schemas.microsoft.com/office/drawing/2014/main" id="{71B95CF3-BB9C-4169-B0B3-F53495C5221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Tree>
    <p:custDataLst>
      <p:tags r:id="rId1"/>
    </p:custDataLst>
    <p:extLst>
      <p:ext uri="{BB962C8B-B14F-4D97-AF65-F5344CB8AC3E}">
        <p14:creationId xmlns:p14="http://schemas.microsoft.com/office/powerpoint/2010/main" val="8738608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0A6B358C-3AAA-C574-749D-4A9296904BF0}"/>
              </a:ext>
            </a:extLst>
          </p:cNvPr>
          <p:cNvSpPr>
            <a:spLocks noGrp="1"/>
          </p:cNvSpPr>
          <p:nvPr>
            <p:ph type="title"/>
          </p:nvPr>
        </p:nvSpPr>
        <p:spPr>
          <a:xfrm>
            <a:off x="425450" y="65088"/>
            <a:ext cx="11369675" cy="519112"/>
          </a:xfrm>
        </p:spPr>
        <p:txBody>
          <a:bodyPr>
            <a:noAutofit/>
          </a:bodyPr>
          <a:lstStyle/>
          <a:p>
            <a:r>
              <a:rPr lang="en-US" dirty="0">
                <a:latin typeface="+mn-lt"/>
              </a:rPr>
              <a:t>How to Share Your Tests with Others for Collaboration</a:t>
            </a:r>
          </a:p>
        </p:txBody>
      </p:sp>
      <p:grpSp>
        <p:nvGrpSpPr>
          <p:cNvPr id="4" name="Group 3" descr="Test Sharing page showing four steps.">
            <a:extLst>
              <a:ext uri="{FF2B5EF4-FFF2-40B4-BE49-F238E27FC236}">
                <a16:creationId xmlns:a16="http://schemas.microsoft.com/office/drawing/2014/main" id="{96BB691A-4D53-D652-2ED2-BE5136907434}"/>
              </a:ext>
            </a:extLst>
          </p:cNvPr>
          <p:cNvGrpSpPr/>
          <p:nvPr/>
        </p:nvGrpSpPr>
        <p:grpSpPr>
          <a:xfrm>
            <a:off x="718251" y="1053494"/>
            <a:ext cx="10678624" cy="4871055"/>
            <a:chOff x="718251" y="1053494"/>
            <a:chExt cx="10678624" cy="4871055"/>
          </a:xfrm>
        </p:grpSpPr>
        <p:grpSp>
          <p:nvGrpSpPr>
            <p:cNvPr id="12" name="Group 11" descr="Share in Authoring button, showing three steps.">
              <a:extLst>
                <a:ext uri="{FF2B5EF4-FFF2-40B4-BE49-F238E27FC236}">
                  <a16:creationId xmlns:a16="http://schemas.microsoft.com/office/drawing/2014/main" id="{6E5BD32C-C17D-10B7-79AC-06842F976FD9}"/>
                </a:ext>
              </a:extLst>
            </p:cNvPr>
            <p:cNvGrpSpPr/>
            <p:nvPr/>
          </p:nvGrpSpPr>
          <p:grpSpPr>
            <a:xfrm>
              <a:off x="718251" y="1053494"/>
              <a:ext cx="10678624" cy="4871055"/>
              <a:chOff x="718251" y="1053494"/>
              <a:chExt cx="10678624" cy="4871055"/>
            </a:xfrm>
          </p:grpSpPr>
          <p:pic>
            <p:nvPicPr>
              <p:cNvPr id="10" name="Picture 9" descr="A screenshot of a computer&#10;&#10;Description automatically generated with medium confidence">
                <a:extLst>
                  <a:ext uri="{FF2B5EF4-FFF2-40B4-BE49-F238E27FC236}">
                    <a16:creationId xmlns:a16="http://schemas.microsoft.com/office/drawing/2014/main" id="{DF88BF0F-728C-3F88-8976-A74DD111C8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251" y="1053494"/>
                <a:ext cx="10678624" cy="4871055"/>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1" name="Rectangle: Rounded Corners 10">
                <a:extLst>
                  <a:ext uri="{FF2B5EF4-FFF2-40B4-BE49-F238E27FC236}">
                    <a16:creationId xmlns:a16="http://schemas.microsoft.com/office/drawing/2014/main" id="{503D2BAE-5A71-F635-0FDA-F7C136FC43CA}"/>
                  </a:ext>
                </a:extLst>
              </p:cNvPr>
              <p:cNvSpPr/>
              <p:nvPr/>
            </p:nvSpPr>
            <p:spPr>
              <a:xfrm>
                <a:off x="5514975" y="2924175"/>
                <a:ext cx="352425" cy="209550"/>
              </a:xfrm>
              <a:prstGeom prst="round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grpSp>
        <p:sp>
          <p:nvSpPr>
            <p:cNvPr id="21" name="Flowchart: Connector 20">
              <a:extLst>
                <a:ext uri="{FF2B5EF4-FFF2-40B4-BE49-F238E27FC236}">
                  <a16:creationId xmlns:a16="http://schemas.microsoft.com/office/drawing/2014/main" id="{F09C8204-C792-EE68-6B1C-D23FFB957E14}"/>
                </a:ext>
              </a:extLst>
            </p:cNvPr>
            <p:cNvSpPr/>
            <p:nvPr/>
          </p:nvSpPr>
          <p:spPr>
            <a:xfrm>
              <a:off x="2366490" y="1494388"/>
              <a:ext cx="267128" cy="256854"/>
            </a:xfrm>
            <a:prstGeom prst="flowChartConnector">
              <a:avLst/>
            </a:prstGeom>
            <a:solidFill>
              <a:srgbClr val="C05100"/>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pic>
          <p:nvPicPr>
            <p:cNvPr id="2" name="Graphic 1" descr="Cursor with solid fill">
              <a:extLst>
                <a:ext uri="{FF2B5EF4-FFF2-40B4-BE49-F238E27FC236}">
                  <a16:creationId xmlns:a16="http://schemas.microsoft.com/office/drawing/2014/main" id="{317B88A8-80C8-B897-88D1-08025CB1A5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16112" y="1751242"/>
              <a:ext cx="698863" cy="698863"/>
            </a:xfrm>
            <a:prstGeom prst="rect">
              <a:avLst/>
            </a:prstGeom>
          </p:spPr>
        </p:pic>
        <p:sp>
          <p:nvSpPr>
            <p:cNvPr id="20" name="Flowchart: Connector 19">
              <a:extLst>
                <a:ext uri="{FF2B5EF4-FFF2-40B4-BE49-F238E27FC236}">
                  <a16:creationId xmlns:a16="http://schemas.microsoft.com/office/drawing/2014/main" id="{D8230084-3DA4-3050-85D5-202E62D1E224}"/>
                </a:ext>
              </a:extLst>
            </p:cNvPr>
            <p:cNvSpPr/>
            <p:nvPr/>
          </p:nvSpPr>
          <p:spPr>
            <a:xfrm>
              <a:off x="2366490" y="3360594"/>
              <a:ext cx="267128" cy="256854"/>
            </a:xfrm>
            <a:prstGeom prst="flowChartConnector">
              <a:avLst/>
            </a:prstGeom>
            <a:solidFill>
              <a:srgbClr val="C05100"/>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19" name="Flowchart: Connector 18">
              <a:extLst>
                <a:ext uri="{FF2B5EF4-FFF2-40B4-BE49-F238E27FC236}">
                  <a16:creationId xmlns:a16="http://schemas.microsoft.com/office/drawing/2014/main" id="{24E364FA-264E-9AEA-5317-5B70C7880B2D}"/>
                </a:ext>
              </a:extLst>
            </p:cNvPr>
            <p:cNvSpPr/>
            <p:nvPr/>
          </p:nvSpPr>
          <p:spPr>
            <a:xfrm>
              <a:off x="5035225" y="5193625"/>
              <a:ext cx="267128" cy="256854"/>
            </a:xfrm>
            <a:prstGeom prst="flowChartConnector">
              <a:avLst/>
            </a:prstGeom>
            <a:solidFill>
              <a:srgbClr val="C05100"/>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18" name="Flowchart: Connector 17">
              <a:extLst>
                <a:ext uri="{FF2B5EF4-FFF2-40B4-BE49-F238E27FC236}">
                  <a16:creationId xmlns:a16="http://schemas.microsoft.com/office/drawing/2014/main" id="{4451473F-6A85-4FD6-52DE-ACB6D1D7EE3C}"/>
                </a:ext>
              </a:extLst>
            </p:cNvPr>
            <p:cNvSpPr/>
            <p:nvPr/>
          </p:nvSpPr>
          <p:spPr>
            <a:xfrm>
              <a:off x="9737883" y="4064727"/>
              <a:ext cx="267128" cy="256854"/>
            </a:xfrm>
            <a:prstGeom prst="flowChartConnector">
              <a:avLst/>
            </a:prstGeom>
            <a:solidFill>
              <a:srgbClr val="C05100"/>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grpSp>
      <p:sp>
        <p:nvSpPr>
          <p:cNvPr id="3" name="Slide Number Placeholder 2">
            <a:extLst>
              <a:ext uri="{FF2B5EF4-FFF2-40B4-BE49-F238E27FC236}">
                <a16:creationId xmlns:a16="http://schemas.microsoft.com/office/drawing/2014/main" id="{9DCD3A37-759B-AE7E-70D4-2B8CC74CF29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36778334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AD9C8C-5D2C-4483-8D8F-633C2D2B6DA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06473" y="2041497"/>
            <a:ext cx="4656672" cy="3776486"/>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5" name="Title 4">
            <a:extLst>
              <a:ext uri="{FF2B5EF4-FFF2-40B4-BE49-F238E27FC236}">
                <a16:creationId xmlns:a16="http://schemas.microsoft.com/office/drawing/2014/main" id="{5F61B8F4-B0AC-4436-8F99-A022ED559475}"/>
              </a:ext>
            </a:extLst>
          </p:cNvPr>
          <p:cNvSpPr>
            <a:spLocks noGrp="1"/>
          </p:cNvSpPr>
          <p:nvPr>
            <p:ph type="title"/>
          </p:nvPr>
        </p:nvSpPr>
        <p:spPr/>
        <p:txBody>
          <a:bodyPr>
            <a:noAutofit/>
          </a:bodyPr>
          <a:lstStyle/>
          <a:p>
            <a:r>
              <a:rPr lang="en-US" sz="3600" dirty="0"/>
              <a:t>How to Create and Join Workgroups for Sharing Content</a:t>
            </a:r>
          </a:p>
        </p:txBody>
      </p:sp>
      <p:pic>
        <p:nvPicPr>
          <p:cNvPr id="7" name="Picture 6">
            <a:extLst>
              <a:ext uri="{FF2B5EF4-FFF2-40B4-BE49-F238E27FC236}">
                <a16:creationId xmlns:a16="http://schemas.microsoft.com/office/drawing/2014/main" id="{20DA3F75-38D1-430C-AA4D-9528BC2E895C}"/>
              </a:ext>
            </a:extLst>
          </p:cNvPr>
          <p:cNvPicPr/>
          <p:nvPr/>
        </p:nvPicPr>
        <p:blipFill>
          <a:blip r:embed="rId4">
            <a:extLst>
              <a:ext uri="{28A0092B-C50C-407E-A947-70E740481C1C}">
                <a14:useLocalDpi xmlns:a14="http://schemas.microsoft.com/office/drawing/2010/main" val="0"/>
              </a:ext>
            </a:extLst>
          </a:blip>
          <a:srcRect/>
          <a:stretch/>
        </p:blipFill>
        <p:spPr>
          <a:xfrm>
            <a:off x="108230" y="904373"/>
            <a:ext cx="3538483" cy="3523822"/>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C0369AE5-D805-4372-84DA-A82D9234428E}"/>
              </a:ext>
            </a:extLst>
          </p:cNvPr>
          <p:cNvSpPr>
            <a:spLocks noGrp="1"/>
          </p:cNvSpPr>
          <p:nvPr>
            <p:ph type="sldNum" sz="quarter" idx="17"/>
          </p:nvPr>
        </p:nvSpPr>
        <p:spPr/>
        <p:txBody>
          <a:bodyPr/>
          <a:lstStyle/>
          <a:p>
            <a:fld id="{58AE716E-68DD-2249-A7FA-8AEF0B14DF81}" type="slidenum">
              <a:rPr lang="en-US" sz="1200" smtClean="0">
                <a:latin typeface="+mn-lt"/>
              </a:rPr>
              <a:pPr/>
              <a:t>84</a:t>
            </a:fld>
            <a:endParaRPr lang="en-US" sz="1200" dirty="0">
              <a:latin typeface="+mn-lt"/>
            </a:endParaRPr>
          </a:p>
        </p:txBody>
      </p:sp>
      <p:cxnSp>
        <p:nvCxnSpPr>
          <p:cNvPr id="8" name="Straight Arrow Connector 7">
            <a:extLst>
              <a:ext uri="{FF2B5EF4-FFF2-40B4-BE49-F238E27FC236}">
                <a16:creationId xmlns:a16="http://schemas.microsoft.com/office/drawing/2014/main" id="{9DB9B774-4086-4F0B-20C6-B78F329A14AA}"/>
              </a:ext>
            </a:extLst>
          </p:cNvPr>
          <p:cNvCxnSpPr/>
          <p:nvPr/>
        </p:nvCxnSpPr>
        <p:spPr>
          <a:xfrm>
            <a:off x="1166459" y="4218335"/>
            <a:ext cx="527901"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FF56597-C523-EB3A-D63F-29AB2CBFF7DF}"/>
              </a:ext>
            </a:extLst>
          </p:cNvPr>
          <p:cNvCxnSpPr/>
          <p:nvPr/>
        </p:nvCxnSpPr>
        <p:spPr>
          <a:xfrm>
            <a:off x="8888691" y="2283708"/>
            <a:ext cx="527901"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descr="A screenshot of a computer&#10;&#10;Description automatically generated">
            <a:extLst>
              <a:ext uri="{FF2B5EF4-FFF2-40B4-BE49-F238E27FC236}">
                <a16:creationId xmlns:a16="http://schemas.microsoft.com/office/drawing/2014/main" id="{BC02E433-9B14-4361-3835-D7D94DBDF1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5791" y="1303074"/>
            <a:ext cx="5387979" cy="2747197"/>
          </a:xfrm>
          <a:prstGeom prst="rect">
            <a:avLst/>
          </a:prstGeom>
        </p:spPr>
      </p:pic>
      <p:cxnSp>
        <p:nvCxnSpPr>
          <p:cNvPr id="18" name="Straight Arrow Connector 17">
            <a:extLst>
              <a:ext uri="{FF2B5EF4-FFF2-40B4-BE49-F238E27FC236}">
                <a16:creationId xmlns:a16="http://schemas.microsoft.com/office/drawing/2014/main" id="{04434E0C-28C0-B3AB-29D4-868D699BE1F8}"/>
              </a:ext>
            </a:extLst>
          </p:cNvPr>
          <p:cNvCxnSpPr/>
          <p:nvPr/>
        </p:nvCxnSpPr>
        <p:spPr>
          <a:xfrm>
            <a:off x="6194702" y="5633479"/>
            <a:ext cx="527901"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70C719A-3942-7674-AF80-FB47738A7C7B}"/>
              </a:ext>
            </a:extLst>
          </p:cNvPr>
          <p:cNvCxnSpPr/>
          <p:nvPr/>
        </p:nvCxnSpPr>
        <p:spPr>
          <a:xfrm>
            <a:off x="6722603" y="2676673"/>
            <a:ext cx="527901"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7BDD3D3-FED1-125F-B253-699FABFCE9BA}"/>
              </a:ext>
            </a:extLst>
          </p:cNvPr>
          <p:cNvCxnSpPr>
            <a:cxnSpLocks/>
          </p:cNvCxnSpPr>
          <p:nvPr/>
        </p:nvCxnSpPr>
        <p:spPr>
          <a:xfrm flipH="1">
            <a:off x="9416592" y="3456383"/>
            <a:ext cx="51808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 name="Straight Arrow Connector 1">
            <a:extLst>
              <a:ext uri="{FF2B5EF4-FFF2-40B4-BE49-F238E27FC236}">
                <a16:creationId xmlns:a16="http://schemas.microsoft.com/office/drawing/2014/main" id="{7A3208DA-FB27-7A1C-5E74-CB8730189170}"/>
              </a:ext>
            </a:extLst>
          </p:cNvPr>
          <p:cNvCxnSpPr/>
          <p:nvPr/>
        </p:nvCxnSpPr>
        <p:spPr>
          <a:xfrm>
            <a:off x="8861879" y="2360987"/>
            <a:ext cx="527901"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66081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B719C21-DF6E-418B-B2B7-1F8203B01E47}"/>
              </a:ext>
            </a:extLst>
          </p:cNvPr>
          <p:cNvSpPr>
            <a:spLocks noGrp="1"/>
          </p:cNvSpPr>
          <p:nvPr>
            <p:ph type="title"/>
          </p:nvPr>
        </p:nvSpPr>
        <p:spPr/>
        <p:txBody>
          <a:bodyPr>
            <a:normAutofit/>
          </a:bodyPr>
          <a:lstStyle/>
          <a:p>
            <a:r>
              <a:rPr lang="en-US" dirty="0"/>
              <a:t>How District- and School-Level Users Set Administration Dates</a:t>
            </a:r>
          </a:p>
        </p:txBody>
      </p:sp>
      <p:sp>
        <p:nvSpPr>
          <p:cNvPr id="3" name="Slide Number Placeholder 2">
            <a:extLst>
              <a:ext uri="{FF2B5EF4-FFF2-40B4-BE49-F238E27FC236}">
                <a16:creationId xmlns:a16="http://schemas.microsoft.com/office/drawing/2014/main" id="{870CBB05-C4CD-4548-ACB9-FA5B36BCC100}"/>
              </a:ext>
            </a:extLst>
          </p:cNvPr>
          <p:cNvSpPr>
            <a:spLocks noGrp="1"/>
          </p:cNvSpPr>
          <p:nvPr>
            <p:ph type="sldNum" sz="quarter" idx="17"/>
          </p:nvPr>
        </p:nvSpPr>
        <p:spPr/>
        <p:txBody>
          <a:bodyPr/>
          <a:lstStyle/>
          <a:p>
            <a:fld id="{58AE716E-68DD-2249-A7FA-8AEF0B14DF81}" type="slidenum">
              <a:rPr lang="en-US" sz="1200" smtClean="0">
                <a:latin typeface="+mn-lt"/>
              </a:rPr>
              <a:pPr/>
              <a:t>85</a:t>
            </a:fld>
            <a:endParaRPr lang="en-US" sz="1200" dirty="0">
              <a:latin typeface="+mn-lt"/>
            </a:endParaRPr>
          </a:p>
        </p:txBody>
      </p:sp>
      <p:pic>
        <p:nvPicPr>
          <p:cNvPr id="15" name="Picture 14">
            <a:extLst>
              <a:ext uri="{FF2B5EF4-FFF2-40B4-BE49-F238E27FC236}">
                <a16:creationId xmlns:a16="http://schemas.microsoft.com/office/drawing/2014/main" id="{89A38F49-55B7-4065-BA1C-E307E8217ED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31499" y="1291868"/>
            <a:ext cx="7290529" cy="1723475"/>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6" name="Arrow: Down 15">
            <a:extLst>
              <a:ext uri="{FF2B5EF4-FFF2-40B4-BE49-F238E27FC236}">
                <a16:creationId xmlns:a16="http://schemas.microsoft.com/office/drawing/2014/main" id="{BB173712-D8CA-465E-9C5E-D42683D8DC92}"/>
              </a:ext>
            </a:extLst>
          </p:cNvPr>
          <p:cNvSpPr/>
          <p:nvPr/>
        </p:nvSpPr>
        <p:spPr>
          <a:xfrm>
            <a:off x="3550395" y="2153605"/>
            <a:ext cx="107880" cy="357808"/>
          </a:xfrm>
          <a:prstGeom prst="downArrow">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4" name="Picture 3" descr="A screenshot of a computer&#10;&#10;Description automatically generated">
            <a:extLst>
              <a:ext uri="{FF2B5EF4-FFF2-40B4-BE49-F238E27FC236}">
                <a16:creationId xmlns:a16="http://schemas.microsoft.com/office/drawing/2014/main" id="{509FC384-E4D7-E9EE-C65A-63D289CE88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6740" y="3692786"/>
            <a:ext cx="4686541" cy="1873346"/>
          </a:xfrm>
          <a:prstGeom prst="rect">
            <a:avLst/>
          </a:prstGeom>
        </p:spPr>
      </p:pic>
    </p:spTree>
    <p:extLst>
      <p:ext uri="{BB962C8B-B14F-4D97-AF65-F5344CB8AC3E}">
        <p14:creationId xmlns:p14="http://schemas.microsoft.com/office/powerpoint/2010/main" val="790656189"/>
      </p:ext>
    </p:extLst>
  </p:cSld>
  <p:clrMapOvr>
    <a:masterClrMapping/>
  </p:clrMapOvr>
  <p:extLst>
    <p:ext uri="{6950BFC3-D8DA-4A85-94F7-54DA5524770B}">
      <p188:commentRel xmlns:p188="http://schemas.microsoft.com/office/powerpoint/2018/8/main" r:id="rId3"/>
    </p:ext>
  </p:extLs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24F2A90-5F7B-4C58-9BFC-4A2F22AA8189}"/>
              </a:ext>
            </a:extLst>
          </p:cNvPr>
          <p:cNvSpPr>
            <a:spLocks noGrp="1"/>
          </p:cNvSpPr>
          <p:nvPr>
            <p:ph type="title"/>
          </p:nvPr>
        </p:nvSpPr>
        <p:spPr/>
        <p:txBody>
          <a:bodyPr>
            <a:noAutofit/>
          </a:bodyPr>
          <a:lstStyle/>
          <a:p>
            <a:r>
              <a:rPr lang="en-US" sz="3600" dirty="0"/>
              <a:t>For More Help</a:t>
            </a:r>
          </a:p>
        </p:txBody>
      </p:sp>
      <p:sp>
        <p:nvSpPr>
          <p:cNvPr id="9" name="Content Placeholder 2">
            <a:extLst>
              <a:ext uri="{FF2B5EF4-FFF2-40B4-BE49-F238E27FC236}">
                <a16:creationId xmlns:a16="http://schemas.microsoft.com/office/drawing/2014/main" id="{0A6787F7-E502-4573-B23F-2DC75AECD543}"/>
              </a:ext>
            </a:extLst>
          </p:cNvPr>
          <p:cNvSpPr txBox="1">
            <a:spLocks/>
          </p:cNvSpPr>
          <p:nvPr/>
        </p:nvSpPr>
        <p:spPr>
          <a:xfrm>
            <a:off x="426230" y="800789"/>
            <a:ext cx="6466939" cy="5196219"/>
          </a:xfrm>
          <a:prstGeom prst="rect">
            <a:avLst/>
          </a:prstGeom>
          <a:ln w="12700">
            <a:solidFill>
              <a:schemeClr val="bg1">
                <a:lumMod val="75000"/>
              </a:schemeClr>
            </a:solidFill>
          </a:ln>
        </p:spPr>
        <p:txBody>
          <a:bodyPr rtlCol="0">
            <a:noAutofit/>
          </a:bodyPr>
          <a:lstStyle>
            <a:lvl1pPr marL="320040" marR="0" indent="-320040" algn="l" defTabSz="685800" rtl="0" eaLnBrk="1" fontAlgn="auto" latinLnBrk="0" hangingPunct="1">
              <a:lnSpc>
                <a:spcPct val="125000"/>
              </a:lnSpc>
              <a:spcBef>
                <a:spcPts val="1800"/>
              </a:spcBef>
              <a:spcAft>
                <a:spcPts val="0"/>
              </a:spcAft>
              <a:buClr>
                <a:schemeClr val="tx1"/>
              </a:buClr>
              <a:buSzPct val="100000"/>
              <a:buFont typeface="Times New Roman" panose="02020603050405020304" pitchFamily="18" charset="0"/>
              <a:buChar char="•"/>
              <a:tabLst/>
              <a:defRPr sz="22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1800"/>
              </a:spcBef>
              <a:spcAft>
                <a:spcPts val="0"/>
              </a:spcAft>
              <a:buClr>
                <a:schemeClr val="tx1"/>
              </a:buClr>
              <a:buSzPct val="110000"/>
              <a:buFont typeface="Calibri" panose="020F0502020204030204" pitchFamily="34" charset="0"/>
              <a:buChar char="◦"/>
              <a:tabLst/>
              <a:defRPr sz="22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Times New Roman" panose="02020603050405020304" pitchFamily="18" charset="0"/>
              <a:buNone/>
              <a:defRPr/>
            </a:pPr>
            <a:r>
              <a:rPr lang="en-US" sz="1800" dirty="0">
                <a:solidFill>
                  <a:schemeClr val="tx1">
                    <a:lumMod val="50000"/>
                  </a:schemeClr>
                </a:solidFill>
              </a:rPr>
              <a:t>You can contact the Help Desk for assistance with any technical issues you encounter. When contacting the Help Desk, please be ready to provide:</a:t>
            </a:r>
          </a:p>
          <a:p>
            <a:pPr>
              <a:defRPr/>
            </a:pPr>
            <a:r>
              <a:rPr lang="en-US" sz="1800" dirty="0">
                <a:solidFill>
                  <a:schemeClr val="tx1">
                    <a:lumMod val="50000"/>
                  </a:schemeClr>
                </a:solidFill>
              </a:rPr>
              <a:t>Any error messages that are appearing (including codes)</a:t>
            </a:r>
          </a:p>
          <a:p>
            <a:pPr>
              <a:defRPr/>
            </a:pPr>
            <a:r>
              <a:rPr lang="en-US" sz="1800" dirty="0">
                <a:solidFill>
                  <a:schemeClr val="tx1">
                    <a:lumMod val="50000"/>
                  </a:schemeClr>
                </a:solidFill>
              </a:rPr>
              <a:t>Your operating system and browser information</a:t>
            </a:r>
          </a:p>
          <a:p>
            <a:pPr>
              <a:defRPr/>
            </a:pPr>
            <a:r>
              <a:rPr lang="en-US" sz="1800" dirty="0">
                <a:solidFill>
                  <a:schemeClr val="tx1">
                    <a:lumMod val="50000"/>
                  </a:schemeClr>
                </a:solidFill>
              </a:rPr>
              <a:t>Your network configuration information</a:t>
            </a:r>
          </a:p>
          <a:p>
            <a:pPr>
              <a:defRPr/>
            </a:pPr>
            <a:r>
              <a:rPr lang="en-US" sz="1800" dirty="0">
                <a:solidFill>
                  <a:schemeClr val="tx1">
                    <a:lumMod val="50000"/>
                  </a:schemeClr>
                </a:solidFill>
              </a:rPr>
              <a:t>Your contact information for follow-up by phone or email</a:t>
            </a:r>
          </a:p>
          <a:p>
            <a:pPr>
              <a:defRPr/>
            </a:pPr>
            <a:r>
              <a:rPr lang="en-US" sz="1800" dirty="0">
                <a:solidFill>
                  <a:schemeClr val="tx1">
                    <a:lumMod val="50000"/>
                  </a:schemeClr>
                </a:solidFill>
              </a:rPr>
              <a:t>Any other relevant information, such as test names or content areas, student IDs, session IDs, and search criteria</a:t>
            </a:r>
          </a:p>
          <a:p>
            <a:pPr marL="0" indent="0">
              <a:buNone/>
              <a:defRPr/>
            </a:pPr>
            <a:r>
              <a:rPr lang="en-US" sz="1800" dirty="0">
                <a:solidFill>
                  <a:schemeClr val="tx1">
                    <a:lumMod val="50000"/>
                  </a:schemeClr>
                </a:solidFill>
              </a:rPr>
              <a:t>For test administration or policy issues, please contact your district test coordinator.</a:t>
            </a:r>
            <a:endParaRPr lang="en-US" sz="2000" dirty="0">
              <a:solidFill>
                <a:schemeClr val="tx1">
                  <a:lumMod val="50000"/>
                </a:schemeClr>
              </a:solidFill>
            </a:endParaRPr>
          </a:p>
          <a:p>
            <a:pPr>
              <a:buFont typeface="Arial" panose="020B0604020202020204" pitchFamily="34" charset="0"/>
              <a:buChar char="•"/>
              <a:defRPr/>
            </a:pPr>
            <a:endParaRPr lang="en-US" sz="2800" dirty="0">
              <a:solidFill>
                <a:srgbClr val="FF0000"/>
              </a:solidFill>
            </a:endParaRPr>
          </a:p>
        </p:txBody>
      </p:sp>
      <p:sp>
        <p:nvSpPr>
          <p:cNvPr id="10" name="Content Placeholder 3">
            <a:extLst>
              <a:ext uri="{FF2B5EF4-FFF2-40B4-BE49-F238E27FC236}">
                <a16:creationId xmlns:a16="http://schemas.microsoft.com/office/drawing/2014/main" id="{2E617C49-E0A0-4126-8D2C-E7E3B113853B}"/>
              </a:ext>
            </a:extLst>
          </p:cNvPr>
          <p:cNvSpPr txBox="1">
            <a:spLocks/>
          </p:cNvSpPr>
          <p:nvPr/>
        </p:nvSpPr>
        <p:spPr>
          <a:xfrm>
            <a:off x="7256394" y="799467"/>
            <a:ext cx="4478406" cy="5196219"/>
          </a:xfrm>
          <a:prstGeom prst="rect">
            <a:avLst/>
          </a:prstGeom>
          <a:ln w="12700">
            <a:solidFill>
              <a:schemeClr val="bg1">
                <a:lumMod val="75000"/>
              </a:schemeClr>
            </a:solidFill>
          </a:ln>
        </p:spPr>
        <p:txBody>
          <a:bodyPr/>
          <a:lstStyle>
            <a:lvl1pPr marL="320040" marR="0" indent="-320040" algn="l" defTabSz="685800" rtl="0" eaLnBrk="1" fontAlgn="auto" latinLnBrk="0" hangingPunct="1">
              <a:lnSpc>
                <a:spcPct val="125000"/>
              </a:lnSpc>
              <a:spcBef>
                <a:spcPts val="1800"/>
              </a:spcBef>
              <a:spcAft>
                <a:spcPts val="0"/>
              </a:spcAft>
              <a:buClr>
                <a:schemeClr val="tx1"/>
              </a:buClr>
              <a:buSzPct val="100000"/>
              <a:buFont typeface="Times New Roman" panose="02020603050405020304" pitchFamily="18" charset="0"/>
              <a:buChar char="•"/>
              <a:tabLst/>
              <a:defRPr sz="22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1800"/>
              </a:spcBef>
              <a:spcAft>
                <a:spcPts val="0"/>
              </a:spcAft>
              <a:buClr>
                <a:schemeClr val="tx1"/>
              </a:buClr>
              <a:buSzPct val="110000"/>
              <a:buFont typeface="Calibri" panose="020F0502020204030204" pitchFamily="34" charset="0"/>
              <a:buChar char="◦"/>
              <a:tabLst/>
              <a:defRPr sz="22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Times New Roman" panose="02020603050405020304" pitchFamily="18" charset="0"/>
              <a:buNone/>
              <a:defRPr/>
            </a:pPr>
            <a:r>
              <a:rPr lang="en-US" sz="3200" b="1" dirty="0">
                <a:solidFill>
                  <a:schemeClr val="tx1">
                    <a:lumMod val="50000"/>
                  </a:schemeClr>
                </a:solidFill>
              </a:rPr>
              <a:t>Additional Information</a:t>
            </a:r>
          </a:p>
          <a:p>
            <a:pPr>
              <a:buFont typeface="Arial" panose="020B0604020202020204" pitchFamily="34" charset="0"/>
              <a:buChar char="•"/>
              <a:defRPr/>
            </a:pPr>
            <a:r>
              <a:rPr lang="en-US" dirty="0">
                <a:solidFill>
                  <a:srgbClr val="FF0000"/>
                </a:solidFill>
                <a:hlinkClick r:id="rId3"/>
              </a:rPr>
              <a:t>ClearSight Portal</a:t>
            </a:r>
            <a:endParaRPr lang="en-US" dirty="0">
              <a:solidFill>
                <a:srgbClr val="FF0000"/>
              </a:solidFill>
            </a:endParaRPr>
          </a:p>
          <a:p>
            <a:pPr>
              <a:buFont typeface="Arial" panose="020B0604020202020204" pitchFamily="34" charset="0"/>
              <a:buChar char="•"/>
              <a:defRPr/>
            </a:pPr>
            <a:r>
              <a:rPr lang="en-US" dirty="0">
                <a:solidFill>
                  <a:srgbClr val="FF0000"/>
                </a:solidFill>
                <a:hlinkClick r:id="rId4"/>
              </a:rPr>
              <a:t>ClearSight Help Desk</a:t>
            </a:r>
            <a:endParaRPr lang="en-US" dirty="0">
              <a:solidFill>
                <a:srgbClr val="FF0000"/>
              </a:solidFill>
            </a:endParaRPr>
          </a:p>
        </p:txBody>
      </p:sp>
      <p:sp>
        <p:nvSpPr>
          <p:cNvPr id="3" name="Slide Number Placeholder 2">
            <a:extLst>
              <a:ext uri="{FF2B5EF4-FFF2-40B4-BE49-F238E27FC236}">
                <a16:creationId xmlns:a16="http://schemas.microsoft.com/office/drawing/2014/main" id="{D8E3307F-FB95-475D-B70A-24B17A811221}"/>
              </a:ext>
            </a:extLst>
          </p:cNvPr>
          <p:cNvSpPr>
            <a:spLocks noGrp="1"/>
          </p:cNvSpPr>
          <p:nvPr>
            <p:ph type="sldNum" sz="quarter" idx="17"/>
          </p:nvPr>
        </p:nvSpPr>
        <p:spPr>
          <a:xfrm>
            <a:off x="11281658" y="6414632"/>
            <a:ext cx="625639" cy="278820"/>
          </a:xfrm>
        </p:spPr>
        <p:txBody>
          <a:bodyPr/>
          <a:lstStyle/>
          <a:p>
            <a:fld id="{58AE716E-68DD-2249-A7FA-8AEF0B14DF81}" type="slidenum">
              <a:rPr lang="en-US" sz="1200" smtClean="0">
                <a:latin typeface="+mn-lt"/>
              </a:rPr>
              <a:pPr/>
              <a:t>86</a:t>
            </a:fld>
            <a:endParaRPr lang="en-US" sz="1200" dirty="0">
              <a:latin typeface="+mn-lt"/>
            </a:endParaRPr>
          </a:p>
        </p:txBody>
      </p:sp>
    </p:spTree>
    <p:extLst>
      <p:ext uri="{BB962C8B-B14F-4D97-AF65-F5344CB8AC3E}">
        <p14:creationId xmlns:p14="http://schemas.microsoft.com/office/powerpoint/2010/main" val="1912789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C0CFED-11C3-4FEB-BD88-B9662D6CD34B}"/>
              </a:ext>
            </a:extLst>
          </p:cNvPr>
          <p:cNvSpPr>
            <a:spLocks noGrp="1"/>
          </p:cNvSpPr>
          <p:nvPr>
            <p:ph type="title"/>
          </p:nvPr>
        </p:nvSpPr>
        <p:spPr/>
        <p:txBody>
          <a:bodyPr/>
          <a:lstStyle/>
          <a:p>
            <a:r>
              <a:rPr lang="en-US" dirty="0">
                <a:latin typeface="+mn-lt"/>
              </a:rPr>
              <a:t>Items Quick Links</a:t>
            </a:r>
          </a:p>
        </p:txBody>
      </p:sp>
      <p:graphicFrame>
        <p:nvGraphicFramePr>
          <p:cNvPr id="5" name="Table 5">
            <a:extLst>
              <a:ext uri="{FF2B5EF4-FFF2-40B4-BE49-F238E27FC236}">
                <a16:creationId xmlns:a16="http://schemas.microsoft.com/office/drawing/2014/main" id="{236A4E2E-19EC-411A-825C-2F23BC2ED781}"/>
              </a:ext>
            </a:extLst>
          </p:cNvPr>
          <p:cNvGraphicFramePr>
            <a:graphicFrameLocks noGrp="1"/>
          </p:cNvGraphicFramePr>
          <p:nvPr/>
        </p:nvGraphicFramePr>
        <p:xfrm>
          <a:off x="1002811" y="743259"/>
          <a:ext cx="10439621" cy="5427568"/>
        </p:xfrm>
        <a:graphic>
          <a:graphicData uri="http://schemas.openxmlformats.org/drawingml/2006/table">
            <a:tbl>
              <a:tblPr firstRow="1" bandRow="1">
                <a:tableStyleId>{5C22544A-7EE6-4342-B048-85BDC9FD1C3A}</a:tableStyleId>
              </a:tblPr>
              <a:tblGrid>
                <a:gridCol w="2511471">
                  <a:extLst>
                    <a:ext uri="{9D8B030D-6E8A-4147-A177-3AD203B41FA5}">
                      <a16:colId xmlns:a16="http://schemas.microsoft.com/office/drawing/2014/main" val="1033013278"/>
                    </a:ext>
                  </a:extLst>
                </a:gridCol>
                <a:gridCol w="7928150">
                  <a:extLst>
                    <a:ext uri="{9D8B030D-6E8A-4147-A177-3AD203B41FA5}">
                      <a16:colId xmlns:a16="http://schemas.microsoft.com/office/drawing/2014/main" val="1156650347"/>
                    </a:ext>
                  </a:extLst>
                </a:gridCol>
              </a:tblGrid>
              <a:tr h="351178">
                <a:tc>
                  <a:txBody>
                    <a:bodyPr/>
                    <a:lstStyle/>
                    <a:p>
                      <a:r>
                        <a:rPr lang="en-US" dirty="0"/>
                        <a:t>Item Link</a:t>
                      </a:r>
                    </a:p>
                  </a:txBody>
                  <a:tcPr/>
                </a:tc>
                <a:tc>
                  <a:txBody>
                    <a:bodyPr/>
                    <a:lstStyle/>
                    <a:p>
                      <a:r>
                        <a:rPr lang="en-US" dirty="0"/>
                        <a:t>Description</a:t>
                      </a:r>
                    </a:p>
                  </a:txBody>
                  <a:tcPr/>
                </a:tc>
                <a:extLst>
                  <a:ext uri="{0D108BD9-81ED-4DB2-BD59-A6C34878D82A}">
                    <a16:rowId xmlns:a16="http://schemas.microsoft.com/office/drawing/2014/main" val="3739413931"/>
                  </a:ext>
                </a:extLst>
              </a:tr>
              <a:tr h="648435">
                <a:tc>
                  <a:txBody>
                    <a:bodyPr/>
                    <a:lstStyle/>
                    <a:p>
                      <a:r>
                        <a:rPr lang="en-US" b="1" dirty="0"/>
                        <a:t>Create New Item</a:t>
                      </a:r>
                    </a:p>
                  </a:txBody>
                  <a:tcPr/>
                </a:tc>
                <a:tc>
                  <a:txBody>
                    <a:bodyPr/>
                    <a:lstStyle/>
                    <a:p>
                      <a:r>
                        <a:rPr lang="en-US" dirty="0"/>
                        <a:t>Opens the item builder page where you can create a new item.</a:t>
                      </a:r>
                    </a:p>
                  </a:txBody>
                  <a:tcPr/>
                </a:tc>
                <a:extLst>
                  <a:ext uri="{0D108BD9-81ED-4DB2-BD59-A6C34878D82A}">
                    <a16:rowId xmlns:a16="http://schemas.microsoft.com/office/drawing/2014/main" val="3949062922"/>
                  </a:ext>
                </a:extLst>
              </a:tr>
              <a:tr h="79675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1" dirty="0"/>
                        <a:t>View Items I Created</a:t>
                      </a:r>
                    </a:p>
                    <a:p>
                      <a:endParaRPr lang="en-US" b="1"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b="0" u="none" kern="1200" dirty="0">
                          <a:solidFill>
                            <a:schemeClr val="dk1"/>
                          </a:solidFill>
                          <a:effectLst/>
                          <a:latin typeface="+mn-lt"/>
                          <a:ea typeface="+mn-ea"/>
                          <a:cs typeface="+mn-cs"/>
                        </a:rPr>
                        <a:t>Opens the Items tab, filtered to show you only your own items that were created or edited within the last 30 days.</a:t>
                      </a:r>
                      <a:endParaRPr lang="en-US" b="0" u="none" dirty="0"/>
                    </a:p>
                    <a:p>
                      <a:endParaRPr lang="en-US" dirty="0"/>
                    </a:p>
                  </a:txBody>
                  <a:tcPr/>
                </a:tc>
                <a:extLst>
                  <a:ext uri="{0D108BD9-81ED-4DB2-BD59-A6C34878D82A}">
                    <a16:rowId xmlns:a16="http://schemas.microsoft.com/office/drawing/2014/main" val="3133756585"/>
                  </a:ext>
                </a:extLst>
              </a:tr>
              <a:tr h="126891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1" dirty="0"/>
                        <a:t>View Shared Libraries</a:t>
                      </a:r>
                    </a:p>
                    <a:p>
                      <a:endParaRPr lang="en-US" b="1"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b="0" u="none" kern="1200" dirty="0">
                          <a:solidFill>
                            <a:schemeClr val="tx1"/>
                          </a:solidFill>
                          <a:effectLst/>
                          <a:latin typeface="+mn-lt"/>
                          <a:ea typeface="+mn-ea"/>
                          <a:cs typeface="+mn-cs"/>
                        </a:rPr>
                        <a:t>Opens the Items tab with the Libraries, Grade, and Subject filters expanded, allowing you to easily locate the items in a shared library, such as SAMPLE LIBRARY. Shared libraries consist of premade items provided by Assessment Program that you can add to your tests. You will need to apply filters in order to view these items.</a:t>
                      </a:r>
                    </a:p>
                    <a:p>
                      <a:endParaRPr lang="en-US" dirty="0"/>
                    </a:p>
                  </a:txBody>
                  <a:tcPr/>
                </a:tc>
                <a:extLst>
                  <a:ext uri="{0D108BD9-81ED-4DB2-BD59-A6C34878D82A}">
                    <a16:rowId xmlns:a16="http://schemas.microsoft.com/office/drawing/2014/main" val="2381030505"/>
                  </a:ext>
                </a:extLst>
              </a:tr>
              <a:tr h="796758">
                <a:tc>
                  <a:txBody>
                    <a:bodyPr/>
                    <a:lstStyle/>
                    <a:p>
                      <a:r>
                        <a:rPr lang="en-US" b="1" dirty="0"/>
                        <a:t>Find Items by Standard</a:t>
                      </a:r>
                    </a:p>
                  </a:txBody>
                  <a:tcPr/>
                </a:tc>
                <a:tc>
                  <a:txBody>
                    <a:bodyPr/>
                    <a:lstStyle/>
                    <a:p>
                      <a:r>
                        <a:rPr lang="en-US" dirty="0"/>
                        <a:t>Opens the</a:t>
                      </a:r>
                      <a:r>
                        <a:rPr lang="en-US" b="1" dirty="0"/>
                        <a:t> </a:t>
                      </a:r>
                      <a:r>
                        <a:rPr lang="en-US" b="0" dirty="0"/>
                        <a:t>Items </a:t>
                      </a:r>
                      <a:r>
                        <a:rPr lang="en-US" dirty="0"/>
                        <a:t>tab with the filter panel focused on the </a:t>
                      </a:r>
                      <a:r>
                        <a:rPr lang="en-US" i="0" dirty="0"/>
                        <a:t>Standards</a:t>
                      </a:r>
                      <a:r>
                        <a:rPr lang="en-US" dirty="0"/>
                        <a:t> search bar, so you can easily locate items aligned to a specific standard. You need to enter a standard name or key and click </a:t>
                      </a:r>
                      <a:r>
                        <a:rPr lang="en-US" b="0" dirty="0"/>
                        <a:t>Apply</a:t>
                      </a:r>
                      <a:r>
                        <a:rPr lang="en-US" dirty="0"/>
                        <a:t> in order to display the items.</a:t>
                      </a:r>
                    </a:p>
                  </a:txBody>
                  <a:tcPr/>
                </a:tc>
                <a:extLst>
                  <a:ext uri="{0D108BD9-81ED-4DB2-BD59-A6C34878D82A}">
                    <a16:rowId xmlns:a16="http://schemas.microsoft.com/office/drawing/2014/main" val="1370898461"/>
                  </a:ext>
                </a:extLst>
              </a:tr>
              <a:tr h="79675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1" dirty="0"/>
                        <a:t>View Items Shared With Me</a:t>
                      </a:r>
                    </a:p>
                    <a:p>
                      <a:endParaRPr lang="en-US" b="1"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b="0" u="none" kern="1200" dirty="0">
                          <a:solidFill>
                            <a:schemeClr val="dk1"/>
                          </a:solidFill>
                          <a:effectLst/>
                          <a:latin typeface="+mn-lt"/>
                          <a:ea typeface="+mn-ea"/>
                          <a:cs typeface="+mn-cs"/>
                        </a:rPr>
                        <a:t>Opens the</a:t>
                      </a:r>
                      <a:r>
                        <a:rPr lang="en-US" sz="1600" b="1" u="none" kern="1200" dirty="0">
                          <a:solidFill>
                            <a:schemeClr val="dk1"/>
                          </a:solidFill>
                          <a:effectLst/>
                          <a:latin typeface="+mn-lt"/>
                          <a:ea typeface="+mn-ea"/>
                          <a:cs typeface="+mn-cs"/>
                        </a:rPr>
                        <a:t> </a:t>
                      </a:r>
                      <a:r>
                        <a:rPr lang="en-US" sz="1600" b="0" u="none" kern="1200" dirty="0">
                          <a:solidFill>
                            <a:schemeClr val="dk1"/>
                          </a:solidFill>
                          <a:effectLst/>
                          <a:latin typeface="+mn-lt"/>
                          <a:ea typeface="+mn-ea"/>
                          <a:cs typeface="+mn-cs"/>
                        </a:rPr>
                        <a:t>Items</a:t>
                      </a:r>
                      <a:r>
                        <a:rPr lang="en-US" sz="1600" b="1" u="none" kern="1200" dirty="0">
                          <a:solidFill>
                            <a:schemeClr val="dk1"/>
                          </a:solidFill>
                          <a:effectLst/>
                          <a:latin typeface="+mn-lt"/>
                          <a:ea typeface="+mn-ea"/>
                          <a:cs typeface="+mn-cs"/>
                        </a:rPr>
                        <a:t> </a:t>
                      </a:r>
                      <a:r>
                        <a:rPr lang="en-US" sz="1600" b="0" u="none" kern="1200" dirty="0">
                          <a:solidFill>
                            <a:schemeClr val="dk1"/>
                          </a:solidFill>
                          <a:effectLst/>
                          <a:latin typeface="+mn-lt"/>
                          <a:ea typeface="+mn-ea"/>
                          <a:cs typeface="+mn-cs"/>
                        </a:rPr>
                        <a:t>tab, filtered to show you only the items that other Authoring users created and shared with you within the last 30 days.</a:t>
                      </a:r>
                    </a:p>
                    <a:p>
                      <a:endParaRPr lang="en-US" dirty="0"/>
                    </a:p>
                  </a:txBody>
                  <a:tcPr/>
                </a:tc>
                <a:extLst>
                  <a:ext uri="{0D108BD9-81ED-4DB2-BD59-A6C34878D82A}">
                    <a16:rowId xmlns:a16="http://schemas.microsoft.com/office/drawing/2014/main" val="710326976"/>
                  </a:ext>
                </a:extLst>
              </a:tr>
              <a:tr h="648435">
                <a:tc>
                  <a:txBody>
                    <a:bodyPr/>
                    <a:lstStyle/>
                    <a:p>
                      <a:r>
                        <a:rPr lang="en-US" b="1" dirty="0"/>
                        <a:t>Review Items</a:t>
                      </a:r>
                    </a:p>
                  </a:txBody>
                  <a:tcPr/>
                </a:tc>
                <a:tc>
                  <a:txBody>
                    <a:bodyPr/>
                    <a:lstStyle/>
                    <a:p>
                      <a:r>
                        <a:rPr lang="en-US" dirty="0"/>
                        <a:t>Opens the </a:t>
                      </a:r>
                      <a:r>
                        <a:rPr lang="en-US" b="0" dirty="0"/>
                        <a:t>Items</a:t>
                      </a:r>
                      <a:r>
                        <a:rPr lang="en-US" dirty="0"/>
                        <a:t> tab, filtered to show you only the items submitted to a shared library that still need to be reviewed and approved.</a:t>
                      </a:r>
                    </a:p>
                  </a:txBody>
                  <a:tcPr/>
                </a:tc>
                <a:extLst>
                  <a:ext uri="{0D108BD9-81ED-4DB2-BD59-A6C34878D82A}">
                    <a16:rowId xmlns:a16="http://schemas.microsoft.com/office/drawing/2014/main" val="3023960892"/>
                  </a:ext>
                </a:extLst>
              </a:tr>
            </a:tbl>
          </a:graphicData>
        </a:graphic>
      </p:graphicFrame>
      <p:sp>
        <p:nvSpPr>
          <p:cNvPr id="3" name="Slide Number Placeholder 2">
            <a:extLst>
              <a:ext uri="{FF2B5EF4-FFF2-40B4-BE49-F238E27FC236}">
                <a16:creationId xmlns:a16="http://schemas.microsoft.com/office/drawing/2014/main" id="{0728A8BE-7E21-4D19-A0AB-807953C03AE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26158118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ambium Assessment PPT">
  <a:themeElements>
    <a:clrScheme name="2020 Cambium PPT">
      <a:dk1>
        <a:srgbClr val="53565A"/>
      </a:dk1>
      <a:lt1>
        <a:srgbClr val="FFFFFF"/>
      </a:lt1>
      <a:dk2>
        <a:srgbClr val="000000"/>
      </a:dk2>
      <a:lt2>
        <a:srgbClr val="DAE9F6"/>
      </a:lt2>
      <a:accent1>
        <a:srgbClr val="005E9E"/>
      </a:accent1>
      <a:accent2>
        <a:srgbClr val="27AAE1"/>
      </a:accent2>
      <a:accent3>
        <a:srgbClr val="4C9237"/>
      </a:accent3>
      <a:accent4>
        <a:srgbClr val="C05131"/>
      </a:accent4>
      <a:accent5>
        <a:srgbClr val="EAAA00"/>
      </a:accent5>
      <a:accent6>
        <a:srgbClr val="00A3E0"/>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rgbClr val="FF0000"/>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_Template_A_v3_Widescreen" id="{D113C0BF-77FF-0842-9B11-873B1F8810FD}" vid="{04F7C59E-4FA0-A844-9EA0-5BC38538EF24}"/>
    </a:ext>
  </a:extLst>
</a:theme>
</file>

<file path=ppt/theme/theme2.xml><?xml version="1.0" encoding="utf-8"?>
<a:theme xmlns:a="http://schemas.openxmlformats.org/drawingml/2006/main" name="1_Cambium Assessment PPT">
  <a:themeElements>
    <a:clrScheme name="2020 Cambium PPT">
      <a:dk1>
        <a:srgbClr val="53565A"/>
      </a:dk1>
      <a:lt1>
        <a:srgbClr val="FFFFFF"/>
      </a:lt1>
      <a:dk2>
        <a:srgbClr val="000000"/>
      </a:dk2>
      <a:lt2>
        <a:srgbClr val="DAE9F6"/>
      </a:lt2>
      <a:accent1>
        <a:srgbClr val="005E9E"/>
      </a:accent1>
      <a:accent2>
        <a:srgbClr val="27AAE1"/>
      </a:accent2>
      <a:accent3>
        <a:srgbClr val="4C9237"/>
      </a:accent3>
      <a:accent4>
        <a:srgbClr val="C05131"/>
      </a:accent4>
      <a:accent5>
        <a:srgbClr val="EAAA00"/>
      </a:accent5>
      <a:accent6>
        <a:srgbClr val="00A3E0"/>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rgbClr val="FF0000"/>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_Template_A_v3_Widescreen" id="{D113C0BF-77FF-0842-9B11-873B1F8810FD}" vid="{04F7C59E-4FA0-A844-9EA0-5BC38538EF24}"/>
    </a:ext>
  </a:extLst>
</a:theme>
</file>

<file path=ppt/theme/theme3.xml><?xml version="1.0" encoding="utf-8"?>
<a:theme xmlns:a="http://schemas.openxmlformats.org/drawingml/2006/main" name="2_Cambium Assessment PPT">
  <a:themeElements>
    <a:clrScheme name="2020 Cambium PPT">
      <a:dk1>
        <a:srgbClr val="53565A"/>
      </a:dk1>
      <a:lt1>
        <a:srgbClr val="FFFFFF"/>
      </a:lt1>
      <a:dk2>
        <a:srgbClr val="000000"/>
      </a:dk2>
      <a:lt2>
        <a:srgbClr val="DAE9F6"/>
      </a:lt2>
      <a:accent1>
        <a:srgbClr val="005E9E"/>
      </a:accent1>
      <a:accent2>
        <a:srgbClr val="27AAE1"/>
      </a:accent2>
      <a:accent3>
        <a:srgbClr val="4C9237"/>
      </a:accent3>
      <a:accent4>
        <a:srgbClr val="C05131"/>
      </a:accent4>
      <a:accent5>
        <a:srgbClr val="EAAA00"/>
      </a:accent5>
      <a:accent6>
        <a:srgbClr val="00A3E0"/>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_Template_A_v3_Widescreen" id="{D113C0BF-77FF-0842-9B11-873B1F8810FD}" vid="{04F7C59E-4FA0-A844-9EA0-5BC38538EF24}"/>
    </a:ext>
  </a:extLst>
</a:theme>
</file>

<file path=ppt/theme/theme4.xml><?xml version="1.0" encoding="utf-8"?>
<a:theme xmlns:a="http://schemas.openxmlformats.org/drawingml/2006/main" name="1_Office Theme">
  <a:themeElements>
    <a:clrScheme name="Custom 40">
      <a:dk1>
        <a:srgbClr val="9CCFFF"/>
      </a:dk1>
      <a:lt1>
        <a:srgbClr val="FFFFFF"/>
      </a:lt1>
      <a:dk2>
        <a:srgbClr val="44546A"/>
      </a:dk2>
      <a:lt2>
        <a:srgbClr val="E7E6E6"/>
      </a:lt2>
      <a:accent1>
        <a:srgbClr val="445465"/>
      </a:accent1>
      <a:accent2>
        <a:srgbClr val="2063AF"/>
      </a:accent2>
      <a:accent3>
        <a:srgbClr val="572B80"/>
      </a:accent3>
      <a:accent4>
        <a:srgbClr val="92D400"/>
      </a:accent4>
      <a:accent5>
        <a:srgbClr val="FCBD3D"/>
      </a:accent5>
      <a:accent6>
        <a:srgbClr val="0E99D6"/>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34718</TotalTime>
  <Words>14380</Words>
  <Application>Microsoft Office PowerPoint</Application>
  <PresentationFormat>Widescreen</PresentationFormat>
  <Paragraphs>861</Paragraphs>
  <Slides>86</Slides>
  <Notes>86</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86</vt:i4>
      </vt:variant>
    </vt:vector>
  </HeadingPairs>
  <TitlesOfParts>
    <vt:vector size="101" baseType="lpstr">
      <vt:lpstr>Arial</vt:lpstr>
      <vt:lpstr>Arial Narrow</vt:lpstr>
      <vt:lpstr>Calibri</vt:lpstr>
      <vt:lpstr>Franklin Gothic Book</vt:lpstr>
      <vt:lpstr>Franklin Gothic Medium</vt:lpstr>
      <vt:lpstr>Gill Sans MT</vt:lpstr>
      <vt:lpstr>ITC Franklin Gothic Std Bk Cd</vt:lpstr>
      <vt:lpstr>Open Sans</vt:lpstr>
      <vt:lpstr>Symbol</vt:lpstr>
      <vt:lpstr>Times New Roman</vt:lpstr>
      <vt:lpstr>Wingdings</vt:lpstr>
      <vt:lpstr>Cambium Assessment PPT</vt:lpstr>
      <vt:lpstr>1_Cambium Assessment PPT</vt:lpstr>
      <vt:lpstr>2_Cambium Assessment PPT</vt:lpstr>
      <vt:lpstr>1_Office Theme</vt:lpstr>
      <vt:lpstr>ClearSight Training: Authoring</vt:lpstr>
      <vt:lpstr>Topics</vt:lpstr>
      <vt:lpstr>How to Access the Authoring System</vt:lpstr>
      <vt:lpstr>Logging in to the Authoring System</vt:lpstr>
      <vt:lpstr>Logging in to Authoring (continued)</vt:lpstr>
      <vt:lpstr>Resetting Your Password</vt:lpstr>
      <vt:lpstr>How to Navigate the Authoring Site</vt:lpstr>
      <vt:lpstr>Dashboard Design</vt:lpstr>
      <vt:lpstr>Items Quick Links</vt:lpstr>
      <vt:lpstr>Tests Quick Links</vt:lpstr>
      <vt:lpstr>General Management Links</vt:lpstr>
      <vt:lpstr>How to Use the Content Tabs to View Items, Tests, and Standards</vt:lpstr>
      <vt:lpstr>Content Tabs</vt:lpstr>
      <vt:lpstr>Items Content Table</vt:lpstr>
      <vt:lpstr>Tests Content Table</vt:lpstr>
      <vt:lpstr>Standards Panel</vt:lpstr>
      <vt:lpstr>Assessing Items with the Content Tab</vt:lpstr>
      <vt:lpstr>Assessing Tests with the Content Tab</vt:lpstr>
      <vt:lpstr>Previewing Standards with the Content Tab</vt:lpstr>
      <vt:lpstr>Search Bar and Filters Panel</vt:lpstr>
      <vt:lpstr>How to Use Filters for Items and Tests</vt:lpstr>
      <vt:lpstr>How to Use Filters for Items; and for Items, Tests and Standards</vt:lpstr>
      <vt:lpstr>How to Create Original Items  for Your Tests</vt:lpstr>
      <vt:lpstr>Create New Items</vt:lpstr>
      <vt:lpstr>Item Builder—Template Options</vt:lpstr>
      <vt:lpstr>Item Builder—3 Main Steps</vt:lpstr>
      <vt:lpstr>Step 2: Create the Response Area</vt:lpstr>
      <vt:lpstr>Step 3: Construct the Answer Key</vt:lpstr>
      <vt:lpstr>Item Toolbar</vt:lpstr>
      <vt:lpstr>Aligning Standards &amp; Setting Up Properties for Items</vt:lpstr>
      <vt:lpstr>Passage Set — Groups Items Together</vt:lpstr>
      <vt:lpstr>Multiple Choice and Multiple Select Items</vt:lpstr>
      <vt:lpstr>Hot Text Items</vt:lpstr>
      <vt:lpstr>Hot Spot Items</vt:lpstr>
      <vt:lpstr>Edit Task Inline Choice Items</vt:lpstr>
      <vt:lpstr>Edit Task Items</vt:lpstr>
      <vt:lpstr>Simple Text Entry Items</vt:lpstr>
      <vt:lpstr>Embedded Text Entry Items</vt:lpstr>
      <vt:lpstr>Text Drag and Drop Items</vt:lpstr>
      <vt:lpstr>Image Drag and Drop Items</vt:lpstr>
      <vt:lpstr>Table Match Items</vt:lpstr>
      <vt:lpstr>Equation Response Items</vt:lpstr>
      <vt:lpstr>Multi-Part Items that Combine Item Types</vt:lpstr>
      <vt:lpstr>Multi-Part Item Options</vt:lpstr>
      <vt:lpstr>Create a Test with the  Test Generator Wizard</vt:lpstr>
      <vt:lpstr>Access the Test Generator Wizard</vt:lpstr>
      <vt:lpstr>Steps in the Process/Step 1—Get Started</vt:lpstr>
      <vt:lpstr>Step 2—Select Standards</vt:lpstr>
      <vt:lpstr>Step 3—Item Distribution</vt:lpstr>
      <vt:lpstr>Confirmation Message</vt:lpstr>
      <vt:lpstr>Review the Test Using the Test Builder</vt:lpstr>
      <vt:lpstr>Create a Test Manually</vt:lpstr>
      <vt:lpstr>Create a New Test - Manually</vt:lpstr>
      <vt:lpstr>Add an Item from a Library </vt:lpstr>
      <vt:lpstr>Add an Item from a Library (continued) </vt:lpstr>
      <vt:lpstr>Editing Item Content when Creating a Test</vt:lpstr>
      <vt:lpstr>Test Properties Menu/Preview Item</vt:lpstr>
      <vt:lpstr>Test Properties Menu/Preview Item</vt:lpstr>
      <vt:lpstr>How to Publish a Test for Online Administration</vt:lpstr>
      <vt:lpstr>Publish a Test</vt:lpstr>
      <vt:lpstr>Change Test Administration Dates</vt:lpstr>
      <vt:lpstr>How to Generate Test Booklets for Paper Administration</vt:lpstr>
      <vt:lpstr>Build a Test Booklet</vt:lpstr>
      <vt:lpstr>Test Booklet Generator</vt:lpstr>
      <vt:lpstr>How to Work with the Items  and Tests Available to You</vt:lpstr>
      <vt:lpstr>How to Use Toolbars</vt:lpstr>
      <vt:lpstr>How to Work with Items Available to You  </vt:lpstr>
      <vt:lpstr>How to Manage Your Available Items and Tests</vt:lpstr>
      <vt:lpstr>Find Items Available to You</vt:lpstr>
      <vt:lpstr>Find Items by Standard (Quick Link)</vt:lpstr>
      <vt:lpstr>Perform Actions on Items</vt:lpstr>
      <vt:lpstr>Possible Actions for Items</vt:lpstr>
      <vt:lpstr>Edit Items</vt:lpstr>
      <vt:lpstr>Preview Items</vt:lpstr>
      <vt:lpstr>Duplicate Items</vt:lpstr>
      <vt:lpstr>Label Items</vt:lpstr>
      <vt:lpstr>Save an Item as a PDF</vt:lpstr>
      <vt:lpstr>Archive and Delete Items</vt:lpstr>
      <vt:lpstr>How to Share Your Items &amp; Tests with Other Educators</vt:lpstr>
      <vt:lpstr>Share Items with Other Educators</vt:lpstr>
      <vt:lpstr>How to Share Your Tests with Others for Administration</vt:lpstr>
      <vt:lpstr>How to Share Your Tests with Others for Administration (cont.)</vt:lpstr>
      <vt:lpstr>How to Share Your Tests with Others for Collaboration</vt:lpstr>
      <vt:lpstr>How to Create and Join Workgroups for Sharing Content</vt:lpstr>
      <vt:lpstr>How District- and School-Level Users Set Administration Dates</vt:lpstr>
      <vt:lpstr>For More Help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Authoring system  training module</dc:title>
  <dc:creator>Mills, Monica</dc:creator>
  <cp:lastModifiedBy>Caitlin Crafton</cp:lastModifiedBy>
  <cp:revision>433</cp:revision>
  <cp:lastPrinted>2021-04-01T17:19:23Z</cp:lastPrinted>
  <dcterms:created xsi:type="dcterms:W3CDTF">2020-02-26T14:18:26Z</dcterms:created>
  <dcterms:modified xsi:type="dcterms:W3CDTF">2023-10-16T16:34:12Z</dcterms:modified>
</cp:coreProperties>
</file>